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42"/>
  </p:notesMasterIdLst>
  <p:sldIdLst>
    <p:sldId id="256" r:id="rId6"/>
    <p:sldId id="874" r:id="rId7"/>
    <p:sldId id="883" r:id="rId8"/>
    <p:sldId id="882" r:id="rId9"/>
    <p:sldId id="876" r:id="rId10"/>
    <p:sldId id="891" r:id="rId11"/>
    <p:sldId id="884" r:id="rId12"/>
    <p:sldId id="880" r:id="rId13"/>
    <p:sldId id="908" r:id="rId14"/>
    <p:sldId id="889" r:id="rId15"/>
    <p:sldId id="905" r:id="rId16"/>
    <p:sldId id="896" r:id="rId17"/>
    <p:sldId id="894" r:id="rId18"/>
    <p:sldId id="897" r:id="rId19"/>
    <p:sldId id="892" r:id="rId20"/>
    <p:sldId id="898" r:id="rId21"/>
    <p:sldId id="899" r:id="rId22"/>
    <p:sldId id="900" r:id="rId23"/>
    <p:sldId id="902" r:id="rId24"/>
    <p:sldId id="903" r:id="rId25"/>
    <p:sldId id="893" r:id="rId26"/>
    <p:sldId id="913" r:id="rId27"/>
    <p:sldId id="914" r:id="rId28"/>
    <p:sldId id="915" r:id="rId29"/>
    <p:sldId id="916" r:id="rId30"/>
    <p:sldId id="917" r:id="rId31"/>
    <p:sldId id="918" r:id="rId32"/>
    <p:sldId id="919" r:id="rId33"/>
    <p:sldId id="920" r:id="rId34"/>
    <p:sldId id="921" r:id="rId35"/>
    <p:sldId id="922" r:id="rId36"/>
    <p:sldId id="923" r:id="rId37"/>
    <p:sldId id="904" r:id="rId38"/>
    <p:sldId id="924" r:id="rId39"/>
    <p:sldId id="927" r:id="rId40"/>
    <p:sldId id="928" r:id="rId41"/>
  </p:sldIdLst>
  <p:sldSz cx="9144000" cy="5143500" type="screen16x9"/>
  <p:notesSz cx="6950075" cy="9236075"/>
  <p:embeddedFontLst>
    <p:embeddedFont>
      <p:font typeface="Arial Black" panose="020B0A04020102020204" pitchFamily="3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rbel" panose="020B0503020204020204" pitchFamily="34" charset="0"/>
      <p:regular r:id="rId48"/>
      <p:bold r:id="rId49"/>
      <p:italic r:id="rId50"/>
      <p:boldItalic r:id="rId51"/>
    </p:embeddedFont>
    <p:embeddedFont>
      <p:font typeface="Raleway" pitchFamily="2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, Whitney" initials="MW" lastIdx="1" clrIdx="0">
    <p:extLst>
      <p:ext uri="{19B8F6BF-5375-455C-9EA6-DF929625EA0E}">
        <p15:presenceInfo xmlns:p15="http://schemas.microsoft.com/office/powerpoint/2012/main" userId="S::Whitney.Marsh@azed.gov::c241630a-9b57-4a08-8fe8-66f002222a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D3E"/>
    <a:srgbClr val="FCAF17"/>
    <a:srgbClr val="012169"/>
    <a:srgbClr val="000000"/>
    <a:srgbClr val="FFFFFF"/>
    <a:srgbClr val="FF0000"/>
    <a:srgbClr val="CF8CDC"/>
    <a:srgbClr val="002A7E"/>
    <a:srgbClr val="DE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6DE15-28B9-49E4-81BF-3D289445F227}" v="1" dt="2021-06-15T04:59:23.413"/>
    <p1510:client id="{D1687213-E561-48A2-A1B7-84F129E76703}" v="1" dt="2021-06-16T01:33:18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67" autoAdjust="0"/>
    <p:restoredTop sz="82318" autoAdjust="0"/>
  </p:normalViewPr>
  <p:slideViewPr>
    <p:cSldViewPr snapToGrid="0">
      <p:cViewPr varScale="1">
        <p:scale>
          <a:sx n="124" d="100"/>
          <a:sy n="124" d="100"/>
        </p:scale>
        <p:origin x="82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6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font" Target="fonts/font12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4B4E9-D1B3-4219-9FB8-9F63A95C7C83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B463E5-4B65-45FF-9949-C6668EA17A7B}">
      <dgm:prSet phldrT="[Text]"/>
      <dgm:spPr>
        <a:ln>
          <a:solidFill>
            <a:srgbClr val="BF0D3E"/>
          </a:solidFill>
        </a:ln>
      </dgm:spPr>
      <dgm:t>
        <a:bodyPr/>
        <a:lstStyle/>
        <a:p>
          <a:r>
            <a:rPr lang="en-US" b="1" dirty="0"/>
            <a:t>Stapley Junior High </a:t>
          </a:r>
        </a:p>
        <a:p>
          <a:r>
            <a:rPr lang="en-US" b="1" dirty="0"/>
            <a:t>6 years</a:t>
          </a:r>
        </a:p>
        <a:p>
          <a:r>
            <a:rPr lang="en-US" b="1" dirty="0"/>
            <a:t>English Teacher</a:t>
          </a:r>
        </a:p>
      </dgm:t>
    </dgm:pt>
    <dgm:pt modelId="{018A03FF-F926-4270-B228-C4B0CEE13321}" type="parTrans" cxnId="{9D3AEB03-056A-446E-9533-2B1C9E8F4828}">
      <dgm:prSet/>
      <dgm:spPr/>
      <dgm:t>
        <a:bodyPr/>
        <a:lstStyle/>
        <a:p>
          <a:endParaRPr lang="en-US"/>
        </a:p>
      </dgm:t>
    </dgm:pt>
    <dgm:pt modelId="{CFDFA10A-D9F2-4B74-9463-2967D464A70D}" type="sibTrans" cxnId="{9D3AEB03-056A-446E-9533-2B1C9E8F4828}">
      <dgm:prSet/>
      <dgm:spPr/>
      <dgm:t>
        <a:bodyPr/>
        <a:lstStyle/>
        <a:p>
          <a:endParaRPr lang="en-US"/>
        </a:p>
      </dgm:t>
    </dgm:pt>
    <dgm:pt modelId="{744053A8-E7FD-4C32-B8CB-FE95B22527F0}">
      <dgm:prSet phldrT="[Text]"/>
      <dgm:spPr>
        <a:ln>
          <a:solidFill>
            <a:srgbClr val="BF0D3E"/>
          </a:solidFill>
        </a:ln>
      </dgm:spPr>
      <dgm:t>
        <a:bodyPr/>
        <a:lstStyle/>
        <a:p>
          <a:r>
            <a:rPr lang="en-US" b="1" dirty="0"/>
            <a:t>Millennium High School </a:t>
          </a:r>
        </a:p>
        <a:p>
          <a:r>
            <a:rPr lang="en-US" b="1" dirty="0"/>
            <a:t>3 years</a:t>
          </a:r>
        </a:p>
        <a:p>
          <a:r>
            <a:rPr lang="en-US" b="1" dirty="0"/>
            <a:t>School Counselor</a:t>
          </a:r>
        </a:p>
      </dgm:t>
    </dgm:pt>
    <dgm:pt modelId="{19DF38BC-060A-44C6-975B-90BB38CACE1A}" type="parTrans" cxnId="{B6C5C071-5E19-4A47-9FD9-61DE0C2CCDFD}">
      <dgm:prSet/>
      <dgm:spPr/>
      <dgm:t>
        <a:bodyPr/>
        <a:lstStyle/>
        <a:p>
          <a:endParaRPr lang="en-US"/>
        </a:p>
      </dgm:t>
    </dgm:pt>
    <dgm:pt modelId="{E34D0D30-360E-4228-AA6A-EAB4C4E52A14}" type="sibTrans" cxnId="{B6C5C071-5E19-4A47-9FD9-61DE0C2CCDFD}">
      <dgm:prSet/>
      <dgm:spPr/>
      <dgm:t>
        <a:bodyPr/>
        <a:lstStyle/>
        <a:p>
          <a:endParaRPr lang="en-US"/>
        </a:p>
      </dgm:t>
    </dgm:pt>
    <dgm:pt modelId="{54D8FAF6-FDFD-4982-98C0-E34497961129}">
      <dgm:prSet phldrT="[Text]"/>
      <dgm:spPr>
        <a:ln>
          <a:solidFill>
            <a:srgbClr val="BF0D3E"/>
          </a:solidFill>
        </a:ln>
      </dgm:spPr>
      <dgm:t>
        <a:bodyPr/>
        <a:lstStyle/>
        <a:p>
          <a:r>
            <a:rPr lang="en-US" b="1" dirty="0"/>
            <a:t>Agua Fria High School </a:t>
          </a:r>
        </a:p>
        <a:p>
          <a:r>
            <a:rPr lang="en-US" b="1" dirty="0"/>
            <a:t>8 years</a:t>
          </a:r>
        </a:p>
        <a:p>
          <a:r>
            <a:rPr lang="en-US" b="1" dirty="0"/>
            <a:t>School Counselor &amp; Department Chair</a:t>
          </a:r>
        </a:p>
      </dgm:t>
    </dgm:pt>
    <dgm:pt modelId="{A68C70BD-023A-41D3-B518-047BC9BF8CFA}" type="parTrans" cxnId="{09B25E52-1DA2-4871-9815-FF3A024E96EA}">
      <dgm:prSet/>
      <dgm:spPr/>
      <dgm:t>
        <a:bodyPr/>
        <a:lstStyle/>
        <a:p>
          <a:endParaRPr lang="en-US"/>
        </a:p>
      </dgm:t>
    </dgm:pt>
    <dgm:pt modelId="{DDD75679-A1D3-4E09-9810-291897CF607E}" type="sibTrans" cxnId="{09B25E52-1DA2-4871-9815-FF3A024E96EA}">
      <dgm:prSet/>
      <dgm:spPr/>
      <dgm:t>
        <a:bodyPr/>
        <a:lstStyle/>
        <a:p>
          <a:endParaRPr lang="en-US"/>
        </a:p>
      </dgm:t>
    </dgm:pt>
    <dgm:pt modelId="{1D02139F-0F73-4F8B-AB92-429C80FCE4BF}">
      <dgm:prSet/>
      <dgm:spPr>
        <a:ln>
          <a:solidFill>
            <a:srgbClr val="BF0D3E"/>
          </a:solidFill>
        </a:ln>
      </dgm:spPr>
      <dgm:t>
        <a:bodyPr/>
        <a:lstStyle/>
        <a:p>
          <a:r>
            <a:rPr lang="en-US" b="1" dirty="0"/>
            <a:t>Phoenix Union High School District</a:t>
          </a:r>
        </a:p>
        <a:p>
          <a:r>
            <a:rPr lang="en-US" b="1" dirty="0"/>
            <a:t>3 years</a:t>
          </a:r>
        </a:p>
        <a:p>
          <a:r>
            <a:rPr lang="en-US" b="1" dirty="0"/>
            <a:t>Counselor Facilitator</a:t>
          </a:r>
        </a:p>
      </dgm:t>
    </dgm:pt>
    <dgm:pt modelId="{4FF990D7-8769-4DD4-B9F3-CF8CC92D48DA}" type="parTrans" cxnId="{8FC6F0A8-0FDE-48E3-A71E-A53C37E64112}">
      <dgm:prSet/>
      <dgm:spPr/>
      <dgm:t>
        <a:bodyPr/>
        <a:lstStyle/>
        <a:p>
          <a:endParaRPr lang="en-US"/>
        </a:p>
      </dgm:t>
    </dgm:pt>
    <dgm:pt modelId="{0DDC4B43-C41E-42DF-BA8A-F8E23BB81AD4}" type="sibTrans" cxnId="{8FC6F0A8-0FDE-48E3-A71E-A53C37E64112}">
      <dgm:prSet/>
      <dgm:spPr/>
      <dgm:t>
        <a:bodyPr/>
        <a:lstStyle/>
        <a:p>
          <a:endParaRPr lang="en-US"/>
        </a:p>
      </dgm:t>
    </dgm:pt>
    <dgm:pt modelId="{59FEF064-E31B-4D2D-8984-D1BA9B5D8D23}">
      <dgm:prSet/>
      <dgm:spPr>
        <a:ln>
          <a:solidFill>
            <a:srgbClr val="BF0D3E"/>
          </a:solidFill>
        </a:ln>
      </dgm:spPr>
      <dgm:t>
        <a:bodyPr/>
        <a:lstStyle/>
        <a:p>
          <a:r>
            <a:rPr lang="en-US" b="1" dirty="0"/>
            <a:t>Arizona Department of Education </a:t>
          </a:r>
        </a:p>
        <a:p>
          <a:r>
            <a:rPr lang="en-US" b="1" dirty="0"/>
            <a:t>1.5 years</a:t>
          </a:r>
        </a:p>
        <a:p>
          <a:r>
            <a:rPr lang="en-US" b="1" dirty="0"/>
            <a:t>School Counselor Specialist </a:t>
          </a:r>
        </a:p>
      </dgm:t>
    </dgm:pt>
    <dgm:pt modelId="{354675F8-2BF3-4A2B-81C1-F85CFCD0F73C}" type="parTrans" cxnId="{B17AD857-A707-4BD6-A40C-8F850B1A789C}">
      <dgm:prSet/>
      <dgm:spPr/>
      <dgm:t>
        <a:bodyPr/>
        <a:lstStyle/>
        <a:p>
          <a:endParaRPr lang="en-US"/>
        </a:p>
      </dgm:t>
    </dgm:pt>
    <dgm:pt modelId="{4FE75F5B-03B1-45F4-A51E-CE7E6DEFCCD7}" type="sibTrans" cxnId="{B17AD857-A707-4BD6-A40C-8F850B1A789C}">
      <dgm:prSet/>
      <dgm:spPr/>
      <dgm:t>
        <a:bodyPr/>
        <a:lstStyle/>
        <a:p>
          <a:endParaRPr lang="en-US"/>
        </a:p>
      </dgm:t>
    </dgm:pt>
    <dgm:pt modelId="{2D61E0F5-C933-424C-93C8-98434716CF82}" type="pres">
      <dgm:prSet presAssocID="{BCD4B4E9-D1B3-4219-9FB8-9F63A95C7C8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3A8FF4-697A-46F7-8435-7D671A5D8053}" type="pres">
      <dgm:prSet presAssocID="{59FEF064-E31B-4D2D-8984-D1BA9B5D8D23}" presName="Accent5" presStyleCnt="0"/>
      <dgm:spPr/>
    </dgm:pt>
    <dgm:pt modelId="{FB076569-BEFC-4C4D-B996-CF5FD31C491D}" type="pres">
      <dgm:prSet presAssocID="{59FEF064-E31B-4D2D-8984-D1BA9B5D8D23}" presName="Accent" presStyleLbl="node1" presStyleIdx="0" presStyleCnt="5"/>
      <dgm:spPr>
        <a:solidFill>
          <a:srgbClr val="BF0D3E"/>
        </a:solidFill>
      </dgm:spPr>
    </dgm:pt>
    <dgm:pt modelId="{716C5BF6-861A-4A78-9CA1-49FFBD05B6F2}" type="pres">
      <dgm:prSet presAssocID="{59FEF064-E31B-4D2D-8984-D1BA9B5D8D23}" presName="ParentBackground5" presStyleCnt="0"/>
      <dgm:spPr/>
    </dgm:pt>
    <dgm:pt modelId="{2E669FC2-71BB-4A29-96E0-126223EE2057}" type="pres">
      <dgm:prSet presAssocID="{59FEF064-E31B-4D2D-8984-D1BA9B5D8D23}" presName="ParentBackground" presStyleLbl="fgAcc1" presStyleIdx="0" presStyleCnt="5"/>
      <dgm:spPr/>
    </dgm:pt>
    <dgm:pt modelId="{D71241BF-3A62-4974-AF23-A327661F2C35}" type="pres">
      <dgm:prSet presAssocID="{59FEF064-E31B-4D2D-8984-D1BA9B5D8D2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63E1D91-3387-4467-AE94-DF1744DF5D9F}" type="pres">
      <dgm:prSet presAssocID="{1D02139F-0F73-4F8B-AB92-429C80FCE4BF}" presName="Accent4" presStyleCnt="0"/>
      <dgm:spPr/>
    </dgm:pt>
    <dgm:pt modelId="{E789F654-1044-42F2-88C7-81DE30D59A72}" type="pres">
      <dgm:prSet presAssocID="{1D02139F-0F73-4F8B-AB92-429C80FCE4BF}" presName="Accent" presStyleLbl="node1" presStyleIdx="1" presStyleCnt="5" custLinFactNeighborX="1671" custLinFactNeighborY="127"/>
      <dgm:spPr>
        <a:solidFill>
          <a:srgbClr val="BF0D3E"/>
        </a:solidFill>
      </dgm:spPr>
    </dgm:pt>
    <dgm:pt modelId="{AE3A565E-5EB7-4A68-AF9B-BAFF28D9F839}" type="pres">
      <dgm:prSet presAssocID="{1D02139F-0F73-4F8B-AB92-429C80FCE4BF}" presName="ParentBackground4" presStyleCnt="0"/>
      <dgm:spPr/>
    </dgm:pt>
    <dgm:pt modelId="{933BADBD-71B8-4F2B-A669-3B5387F48E32}" type="pres">
      <dgm:prSet presAssocID="{1D02139F-0F73-4F8B-AB92-429C80FCE4BF}" presName="ParentBackground" presStyleLbl="fgAcc1" presStyleIdx="1" presStyleCnt="5"/>
      <dgm:spPr/>
    </dgm:pt>
    <dgm:pt modelId="{235A4578-2D1A-470E-A260-A502E8FF2E87}" type="pres">
      <dgm:prSet presAssocID="{1D02139F-0F73-4F8B-AB92-429C80FCE4B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5A263E3-3036-4B3E-A96C-CABF7EC51285}" type="pres">
      <dgm:prSet presAssocID="{54D8FAF6-FDFD-4982-98C0-E34497961129}" presName="Accent3" presStyleCnt="0"/>
      <dgm:spPr/>
    </dgm:pt>
    <dgm:pt modelId="{3AE7EA4C-2109-46E7-94A0-44A554F43A5D}" type="pres">
      <dgm:prSet presAssocID="{54D8FAF6-FDFD-4982-98C0-E34497961129}" presName="Accent" presStyleLbl="node1" presStyleIdx="2" presStyleCnt="5" custLinFactNeighborY="127"/>
      <dgm:spPr>
        <a:solidFill>
          <a:srgbClr val="BF0D3E"/>
        </a:solidFill>
      </dgm:spPr>
    </dgm:pt>
    <dgm:pt modelId="{F3B5C630-E9EF-4121-94C2-FA0CF54A8368}" type="pres">
      <dgm:prSet presAssocID="{54D8FAF6-FDFD-4982-98C0-E34497961129}" presName="ParentBackground3" presStyleCnt="0"/>
      <dgm:spPr/>
    </dgm:pt>
    <dgm:pt modelId="{06337029-255A-45FE-8B35-C80F10D65D55}" type="pres">
      <dgm:prSet presAssocID="{54D8FAF6-FDFD-4982-98C0-E34497961129}" presName="ParentBackground" presStyleLbl="fgAcc1" presStyleIdx="2" presStyleCnt="5"/>
      <dgm:spPr/>
    </dgm:pt>
    <dgm:pt modelId="{ABE9085D-5B20-4B25-934D-B67535DC997C}" type="pres">
      <dgm:prSet presAssocID="{54D8FAF6-FDFD-4982-98C0-E3449796112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22822AB-09EE-47B8-AEBD-C6752D7495D4}" type="pres">
      <dgm:prSet presAssocID="{744053A8-E7FD-4C32-B8CB-FE95B22527F0}" presName="Accent2" presStyleCnt="0"/>
      <dgm:spPr/>
    </dgm:pt>
    <dgm:pt modelId="{48AB87D5-32F5-4412-B788-00A2368FB706}" type="pres">
      <dgm:prSet presAssocID="{744053A8-E7FD-4C32-B8CB-FE95B22527F0}" presName="Accent" presStyleLbl="node1" presStyleIdx="3" presStyleCnt="5"/>
      <dgm:spPr>
        <a:solidFill>
          <a:srgbClr val="BF0D3E"/>
        </a:solidFill>
      </dgm:spPr>
    </dgm:pt>
    <dgm:pt modelId="{C95E08B8-B5F4-489B-BECE-DF7EEBA58DFA}" type="pres">
      <dgm:prSet presAssocID="{744053A8-E7FD-4C32-B8CB-FE95B22527F0}" presName="ParentBackground2" presStyleCnt="0"/>
      <dgm:spPr/>
    </dgm:pt>
    <dgm:pt modelId="{60C8F286-EA4E-4534-B67F-8B15DC443872}" type="pres">
      <dgm:prSet presAssocID="{744053A8-E7FD-4C32-B8CB-FE95B22527F0}" presName="ParentBackground" presStyleLbl="fgAcc1" presStyleIdx="3" presStyleCnt="5"/>
      <dgm:spPr/>
    </dgm:pt>
    <dgm:pt modelId="{D57DFA62-0628-42AD-97B8-2B4961E7792D}" type="pres">
      <dgm:prSet presAssocID="{744053A8-E7FD-4C32-B8CB-FE95B22527F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3BD67A-691A-4CA8-AB28-E290E5F1B9F6}" type="pres">
      <dgm:prSet presAssocID="{87B463E5-4B65-45FF-9949-C6668EA17A7B}" presName="Accent1" presStyleCnt="0"/>
      <dgm:spPr/>
    </dgm:pt>
    <dgm:pt modelId="{8A4C243D-08CE-471A-A3F4-18FAFE51A854}" type="pres">
      <dgm:prSet presAssocID="{87B463E5-4B65-45FF-9949-C6668EA17A7B}" presName="Accent" presStyleLbl="node1" presStyleIdx="4" presStyleCnt="5" custLinFactNeighborX="3764" custLinFactNeighborY="-439"/>
      <dgm:spPr>
        <a:solidFill>
          <a:srgbClr val="BF0D3E"/>
        </a:solidFill>
      </dgm:spPr>
    </dgm:pt>
    <dgm:pt modelId="{B08533AC-A81E-4B59-89E4-AB54580CDC33}" type="pres">
      <dgm:prSet presAssocID="{87B463E5-4B65-45FF-9949-C6668EA17A7B}" presName="ParentBackground1" presStyleCnt="0"/>
      <dgm:spPr/>
    </dgm:pt>
    <dgm:pt modelId="{65AF097C-C705-4305-93FF-3FE6E3B06173}" type="pres">
      <dgm:prSet presAssocID="{87B463E5-4B65-45FF-9949-C6668EA17A7B}" presName="ParentBackground" presStyleLbl="fgAcc1" presStyleIdx="4" presStyleCnt="5"/>
      <dgm:spPr/>
    </dgm:pt>
    <dgm:pt modelId="{BA054BD4-2B7B-402B-9FAF-69A462BA4FA2}" type="pres">
      <dgm:prSet presAssocID="{87B463E5-4B65-45FF-9949-C6668EA17A7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D3AEB03-056A-446E-9533-2B1C9E8F4828}" srcId="{BCD4B4E9-D1B3-4219-9FB8-9F63A95C7C83}" destId="{87B463E5-4B65-45FF-9949-C6668EA17A7B}" srcOrd="0" destOrd="0" parTransId="{018A03FF-F926-4270-B228-C4B0CEE13321}" sibTransId="{CFDFA10A-D9F2-4B74-9463-2967D464A70D}"/>
    <dgm:cxn modelId="{6E74C042-B3A8-400E-BE14-2BDDF9AA6B53}" type="presOf" srcId="{54D8FAF6-FDFD-4982-98C0-E34497961129}" destId="{ABE9085D-5B20-4B25-934D-B67535DC997C}" srcOrd="1" destOrd="0" presId="urn:microsoft.com/office/officeart/2011/layout/CircleProcess"/>
    <dgm:cxn modelId="{53FD6C4B-8F30-4827-AEB7-8EBA8AFFEC22}" type="presOf" srcId="{1D02139F-0F73-4F8B-AB92-429C80FCE4BF}" destId="{933BADBD-71B8-4F2B-A669-3B5387F48E32}" srcOrd="0" destOrd="0" presId="urn:microsoft.com/office/officeart/2011/layout/CircleProcess"/>
    <dgm:cxn modelId="{4FC82570-36E8-47F3-8F8B-FA1FFD4D51B7}" type="presOf" srcId="{BCD4B4E9-D1B3-4219-9FB8-9F63A95C7C83}" destId="{2D61E0F5-C933-424C-93C8-98434716CF82}" srcOrd="0" destOrd="0" presId="urn:microsoft.com/office/officeart/2011/layout/CircleProcess"/>
    <dgm:cxn modelId="{B6C5C071-5E19-4A47-9FD9-61DE0C2CCDFD}" srcId="{BCD4B4E9-D1B3-4219-9FB8-9F63A95C7C83}" destId="{744053A8-E7FD-4C32-B8CB-FE95B22527F0}" srcOrd="1" destOrd="0" parTransId="{19DF38BC-060A-44C6-975B-90BB38CACE1A}" sibTransId="{E34D0D30-360E-4228-AA6A-EAB4C4E52A14}"/>
    <dgm:cxn modelId="{81E8D451-37D7-4E94-931B-D3E54A63CDB2}" type="presOf" srcId="{87B463E5-4B65-45FF-9949-C6668EA17A7B}" destId="{BA054BD4-2B7B-402B-9FAF-69A462BA4FA2}" srcOrd="1" destOrd="0" presId="urn:microsoft.com/office/officeart/2011/layout/CircleProcess"/>
    <dgm:cxn modelId="{09B25E52-1DA2-4871-9815-FF3A024E96EA}" srcId="{BCD4B4E9-D1B3-4219-9FB8-9F63A95C7C83}" destId="{54D8FAF6-FDFD-4982-98C0-E34497961129}" srcOrd="2" destOrd="0" parTransId="{A68C70BD-023A-41D3-B518-047BC9BF8CFA}" sibTransId="{DDD75679-A1D3-4E09-9810-291897CF607E}"/>
    <dgm:cxn modelId="{B17AD857-A707-4BD6-A40C-8F850B1A789C}" srcId="{BCD4B4E9-D1B3-4219-9FB8-9F63A95C7C83}" destId="{59FEF064-E31B-4D2D-8984-D1BA9B5D8D23}" srcOrd="4" destOrd="0" parTransId="{354675F8-2BF3-4A2B-81C1-F85CFCD0F73C}" sibTransId="{4FE75F5B-03B1-45F4-A51E-CE7E6DEFCCD7}"/>
    <dgm:cxn modelId="{AA58847E-C90C-4AC5-BBB5-83054FBF1B15}" type="presOf" srcId="{744053A8-E7FD-4C32-B8CB-FE95B22527F0}" destId="{D57DFA62-0628-42AD-97B8-2B4961E7792D}" srcOrd="1" destOrd="0" presId="urn:microsoft.com/office/officeart/2011/layout/CircleProcess"/>
    <dgm:cxn modelId="{74A5FD89-BEBD-45E0-BC23-1DF0D08A04F9}" type="presOf" srcId="{1D02139F-0F73-4F8B-AB92-429C80FCE4BF}" destId="{235A4578-2D1A-470E-A260-A502E8FF2E87}" srcOrd="1" destOrd="0" presId="urn:microsoft.com/office/officeart/2011/layout/CircleProcess"/>
    <dgm:cxn modelId="{530C1995-50FA-4B75-8D4F-65F1E68CD68D}" type="presOf" srcId="{54D8FAF6-FDFD-4982-98C0-E34497961129}" destId="{06337029-255A-45FE-8B35-C80F10D65D55}" srcOrd="0" destOrd="0" presId="urn:microsoft.com/office/officeart/2011/layout/CircleProcess"/>
    <dgm:cxn modelId="{8FC6F0A8-0FDE-48E3-A71E-A53C37E64112}" srcId="{BCD4B4E9-D1B3-4219-9FB8-9F63A95C7C83}" destId="{1D02139F-0F73-4F8B-AB92-429C80FCE4BF}" srcOrd="3" destOrd="0" parTransId="{4FF990D7-8769-4DD4-B9F3-CF8CC92D48DA}" sibTransId="{0DDC4B43-C41E-42DF-BA8A-F8E23BB81AD4}"/>
    <dgm:cxn modelId="{60A2A5C1-9CE2-4E68-B742-D8F0A8B1BD97}" type="presOf" srcId="{59FEF064-E31B-4D2D-8984-D1BA9B5D8D23}" destId="{2E669FC2-71BB-4A29-96E0-126223EE2057}" srcOrd="0" destOrd="0" presId="urn:microsoft.com/office/officeart/2011/layout/CircleProcess"/>
    <dgm:cxn modelId="{2C73A3DF-91BF-44ED-8F49-1EBA916A9043}" type="presOf" srcId="{87B463E5-4B65-45FF-9949-C6668EA17A7B}" destId="{65AF097C-C705-4305-93FF-3FE6E3B06173}" srcOrd="0" destOrd="0" presId="urn:microsoft.com/office/officeart/2011/layout/CircleProcess"/>
    <dgm:cxn modelId="{E02B4BF1-9F99-46A6-BE6B-DF1C678DB7FC}" type="presOf" srcId="{744053A8-E7FD-4C32-B8CB-FE95B22527F0}" destId="{60C8F286-EA4E-4534-B67F-8B15DC443872}" srcOrd="0" destOrd="0" presId="urn:microsoft.com/office/officeart/2011/layout/CircleProcess"/>
    <dgm:cxn modelId="{29449DFD-9513-4ABF-8D5D-8BDE2791B49E}" type="presOf" srcId="{59FEF064-E31B-4D2D-8984-D1BA9B5D8D23}" destId="{D71241BF-3A62-4974-AF23-A327661F2C35}" srcOrd="1" destOrd="0" presId="urn:microsoft.com/office/officeart/2011/layout/CircleProcess"/>
    <dgm:cxn modelId="{3C71A9FB-0DC3-4E3F-87AA-A0656370E602}" type="presParOf" srcId="{2D61E0F5-C933-424C-93C8-98434716CF82}" destId="{6A3A8FF4-697A-46F7-8435-7D671A5D8053}" srcOrd="0" destOrd="0" presId="urn:microsoft.com/office/officeart/2011/layout/CircleProcess"/>
    <dgm:cxn modelId="{0EA4ED55-6352-4957-BD3E-D795495B4876}" type="presParOf" srcId="{6A3A8FF4-697A-46F7-8435-7D671A5D8053}" destId="{FB076569-BEFC-4C4D-B996-CF5FD31C491D}" srcOrd="0" destOrd="0" presId="urn:microsoft.com/office/officeart/2011/layout/CircleProcess"/>
    <dgm:cxn modelId="{D92053B1-DF47-493D-BCCB-E527A585444E}" type="presParOf" srcId="{2D61E0F5-C933-424C-93C8-98434716CF82}" destId="{716C5BF6-861A-4A78-9CA1-49FFBD05B6F2}" srcOrd="1" destOrd="0" presId="urn:microsoft.com/office/officeart/2011/layout/CircleProcess"/>
    <dgm:cxn modelId="{13520BEA-A313-4769-8618-E1494C87012F}" type="presParOf" srcId="{716C5BF6-861A-4A78-9CA1-49FFBD05B6F2}" destId="{2E669FC2-71BB-4A29-96E0-126223EE2057}" srcOrd="0" destOrd="0" presId="urn:microsoft.com/office/officeart/2011/layout/CircleProcess"/>
    <dgm:cxn modelId="{F68D130D-2955-4922-A4F2-D8DF5B22EBAA}" type="presParOf" srcId="{2D61E0F5-C933-424C-93C8-98434716CF82}" destId="{D71241BF-3A62-4974-AF23-A327661F2C35}" srcOrd="2" destOrd="0" presId="urn:microsoft.com/office/officeart/2011/layout/CircleProcess"/>
    <dgm:cxn modelId="{83F17C7C-2BFE-4926-B0BC-50AF5480ED02}" type="presParOf" srcId="{2D61E0F5-C933-424C-93C8-98434716CF82}" destId="{163E1D91-3387-4467-AE94-DF1744DF5D9F}" srcOrd="3" destOrd="0" presId="urn:microsoft.com/office/officeart/2011/layout/CircleProcess"/>
    <dgm:cxn modelId="{E0228EF8-54C6-4F6F-BD45-928192BE12C1}" type="presParOf" srcId="{163E1D91-3387-4467-AE94-DF1744DF5D9F}" destId="{E789F654-1044-42F2-88C7-81DE30D59A72}" srcOrd="0" destOrd="0" presId="urn:microsoft.com/office/officeart/2011/layout/CircleProcess"/>
    <dgm:cxn modelId="{E932BAAB-A554-4455-BDC0-30A739095A91}" type="presParOf" srcId="{2D61E0F5-C933-424C-93C8-98434716CF82}" destId="{AE3A565E-5EB7-4A68-AF9B-BAFF28D9F839}" srcOrd="4" destOrd="0" presId="urn:microsoft.com/office/officeart/2011/layout/CircleProcess"/>
    <dgm:cxn modelId="{D7315B95-2920-453C-ADFF-CC48AC2A0F25}" type="presParOf" srcId="{AE3A565E-5EB7-4A68-AF9B-BAFF28D9F839}" destId="{933BADBD-71B8-4F2B-A669-3B5387F48E32}" srcOrd="0" destOrd="0" presId="urn:microsoft.com/office/officeart/2011/layout/CircleProcess"/>
    <dgm:cxn modelId="{7BAF7477-5F00-4B20-8A3F-8FF1DB9A2E00}" type="presParOf" srcId="{2D61E0F5-C933-424C-93C8-98434716CF82}" destId="{235A4578-2D1A-470E-A260-A502E8FF2E87}" srcOrd="5" destOrd="0" presId="urn:microsoft.com/office/officeart/2011/layout/CircleProcess"/>
    <dgm:cxn modelId="{8A1C2107-9636-4F25-BC5A-4351CEBF8A99}" type="presParOf" srcId="{2D61E0F5-C933-424C-93C8-98434716CF82}" destId="{85A263E3-3036-4B3E-A96C-CABF7EC51285}" srcOrd="6" destOrd="0" presId="urn:microsoft.com/office/officeart/2011/layout/CircleProcess"/>
    <dgm:cxn modelId="{FD4C6A2B-479F-40FC-9778-D6FABB02A874}" type="presParOf" srcId="{85A263E3-3036-4B3E-A96C-CABF7EC51285}" destId="{3AE7EA4C-2109-46E7-94A0-44A554F43A5D}" srcOrd="0" destOrd="0" presId="urn:microsoft.com/office/officeart/2011/layout/CircleProcess"/>
    <dgm:cxn modelId="{A83EA890-446C-45C3-9F6D-441BB96A001E}" type="presParOf" srcId="{2D61E0F5-C933-424C-93C8-98434716CF82}" destId="{F3B5C630-E9EF-4121-94C2-FA0CF54A8368}" srcOrd="7" destOrd="0" presId="urn:microsoft.com/office/officeart/2011/layout/CircleProcess"/>
    <dgm:cxn modelId="{B973A834-BAE7-4FAE-890A-73292EB4E147}" type="presParOf" srcId="{F3B5C630-E9EF-4121-94C2-FA0CF54A8368}" destId="{06337029-255A-45FE-8B35-C80F10D65D55}" srcOrd="0" destOrd="0" presId="urn:microsoft.com/office/officeart/2011/layout/CircleProcess"/>
    <dgm:cxn modelId="{AA652BD4-E9B0-4726-8DAB-23B1E4730C8B}" type="presParOf" srcId="{2D61E0F5-C933-424C-93C8-98434716CF82}" destId="{ABE9085D-5B20-4B25-934D-B67535DC997C}" srcOrd="8" destOrd="0" presId="urn:microsoft.com/office/officeart/2011/layout/CircleProcess"/>
    <dgm:cxn modelId="{0597CFD6-AC49-4370-9433-4B517CC27E14}" type="presParOf" srcId="{2D61E0F5-C933-424C-93C8-98434716CF82}" destId="{A22822AB-09EE-47B8-AEBD-C6752D7495D4}" srcOrd="9" destOrd="0" presId="urn:microsoft.com/office/officeart/2011/layout/CircleProcess"/>
    <dgm:cxn modelId="{4F9E8580-830D-442D-AFEA-BDF5176BB7EB}" type="presParOf" srcId="{A22822AB-09EE-47B8-AEBD-C6752D7495D4}" destId="{48AB87D5-32F5-4412-B788-00A2368FB706}" srcOrd="0" destOrd="0" presId="urn:microsoft.com/office/officeart/2011/layout/CircleProcess"/>
    <dgm:cxn modelId="{2C3C832F-1473-495B-8E93-65030F5BC3D5}" type="presParOf" srcId="{2D61E0F5-C933-424C-93C8-98434716CF82}" destId="{C95E08B8-B5F4-489B-BECE-DF7EEBA58DFA}" srcOrd="10" destOrd="0" presId="urn:microsoft.com/office/officeart/2011/layout/CircleProcess"/>
    <dgm:cxn modelId="{1D8F541C-8E5B-4D01-A82E-CC7FE0885978}" type="presParOf" srcId="{C95E08B8-B5F4-489B-BECE-DF7EEBA58DFA}" destId="{60C8F286-EA4E-4534-B67F-8B15DC443872}" srcOrd="0" destOrd="0" presId="urn:microsoft.com/office/officeart/2011/layout/CircleProcess"/>
    <dgm:cxn modelId="{78260A23-DF8E-456B-BE57-49D81E7FEBEE}" type="presParOf" srcId="{2D61E0F5-C933-424C-93C8-98434716CF82}" destId="{D57DFA62-0628-42AD-97B8-2B4961E7792D}" srcOrd="11" destOrd="0" presId="urn:microsoft.com/office/officeart/2011/layout/CircleProcess"/>
    <dgm:cxn modelId="{8FFB99A9-44B0-46D1-864C-21CF8373B0D4}" type="presParOf" srcId="{2D61E0F5-C933-424C-93C8-98434716CF82}" destId="{273BD67A-691A-4CA8-AB28-E290E5F1B9F6}" srcOrd="12" destOrd="0" presId="urn:microsoft.com/office/officeart/2011/layout/CircleProcess"/>
    <dgm:cxn modelId="{24847A85-9A27-4449-9BDE-6D87171FF9B8}" type="presParOf" srcId="{273BD67A-691A-4CA8-AB28-E290E5F1B9F6}" destId="{8A4C243D-08CE-471A-A3F4-18FAFE51A854}" srcOrd="0" destOrd="0" presId="urn:microsoft.com/office/officeart/2011/layout/CircleProcess"/>
    <dgm:cxn modelId="{6375A805-C191-41A2-8151-C0592EC1E2E6}" type="presParOf" srcId="{2D61E0F5-C933-424C-93C8-98434716CF82}" destId="{B08533AC-A81E-4B59-89E4-AB54580CDC33}" srcOrd="13" destOrd="0" presId="urn:microsoft.com/office/officeart/2011/layout/CircleProcess"/>
    <dgm:cxn modelId="{5C2E7DD7-D43F-4B2F-BEEB-DCCA36E23BAD}" type="presParOf" srcId="{B08533AC-A81E-4B59-89E4-AB54580CDC33}" destId="{65AF097C-C705-4305-93FF-3FE6E3B06173}" srcOrd="0" destOrd="0" presId="urn:microsoft.com/office/officeart/2011/layout/CircleProcess"/>
    <dgm:cxn modelId="{3F4E501A-644D-4DD3-8B08-FF11D1AD262C}" type="presParOf" srcId="{2D61E0F5-C933-424C-93C8-98434716CF82}" destId="{BA054BD4-2B7B-402B-9FAF-69A462BA4FA2}" srcOrd="14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9CD46-65BF-4D8E-B5C6-EA96E31E8B57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282DAF-4F93-4C6D-9824-B43FCD116A6E}" type="pres">
      <dgm:prSet presAssocID="{7E89CD46-65BF-4D8E-B5C6-EA96E31E8B57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0449D825-C6E8-4A96-BBDC-4885D601B63D}" type="presOf" srcId="{7E89CD46-65BF-4D8E-B5C6-EA96E31E8B57}" destId="{6C282DAF-4F93-4C6D-9824-B43FCD116A6E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5F85C-0E14-4024-8528-405D489D6CE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E7CCE-E1DF-46E0-A165-7160292E7B4B}">
      <dgm:prSet phldrT="[Text]"/>
      <dgm:spPr>
        <a:solidFill>
          <a:srgbClr val="BF0D3E"/>
        </a:solidFill>
      </dgm:spPr>
      <dgm:t>
        <a:bodyPr/>
        <a:lstStyle/>
        <a:p>
          <a:r>
            <a:rPr lang="en-US" dirty="0"/>
            <a:t>Associations</a:t>
          </a:r>
        </a:p>
      </dgm:t>
    </dgm:pt>
    <dgm:pt modelId="{EA4E51EE-2F43-4C2F-8C4F-4218E419F96E}" type="parTrans" cxnId="{D0EEE681-FA55-4EB1-BBFB-6020FAFD5F50}">
      <dgm:prSet/>
      <dgm:spPr/>
      <dgm:t>
        <a:bodyPr/>
        <a:lstStyle/>
        <a:p>
          <a:endParaRPr lang="en-US"/>
        </a:p>
      </dgm:t>
    </dgm:pt>
    <dgm:pt modelId="{8339ED98-DDC8-4756-9157-D6197F7D8878}" type="sibTrans" cxnId="{D0EEE681-FA55-4EB1-BBFB-6020FAFD5F50}">
      <dgm:prSet/>
      <dgm:spPr/>
      <dgm:t>
        <a:bodyPr/>
        <a:lstStyle/>
        <a:p>
          <a:endParaRPr lang="en-US"/>
        </a:p>
      </dgm:t>
    </dgm:pt>
    <dgm:pt modelId="{AE8B7E06-418B-4AD7-AAA5-76C24CAE835E}">
      <dgm:prSet phldrT="[Text]"/>
      <dgm:spPr>
        <a:solidFill>
          <a:srgbClr val="FCAF17"/>
        </a:solidFill>
      </dgm:spPr>
      <dgm:t>
        <a:bodyPr/>
        <a:lstStyle/>
        <a:p>
          <a:r>
            <a:rPr lang="en-US" dirty="0">
              <a:solidFill>
                <a:srgbClr val="012169"/>
              </a:solidFill>
            </a:rPr>
            <a:t>ACTEAZ</a:t>
          </a:r>
        </a:p>
      </dgm:t>
    </dgm:pt>
    <dgm:pt modelId="{7750388E-A7B3-4F5A-B870-A78C488947A7}" type="parTrans" cxnId="{95166F17-BD3F-4B06-9DEB-1AC07070A666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3C51308E-82D4-436A-BB2C-43B7AA0208B6}" type="sibTrans" cxnId="{95166F17-BD3F-4B06-9DEB-1AC07070A666}">
      <dgm:prSet/>
      <dgm:spPr/>
      <dgm:t>
        <a:bodyPr/>
        <a:lstStyle/>
        <a:p>
          <a:endParaRPr lang="en-US"/>
        </a:p>
      </dgm:t>
    </dgm:pt>
    <dgm:pt modelId="{FF46F801-2644-475B-82E4-F8F7AC97912F}">
      <dgm:prSet phldrT="[Text]"/>
      <dgm:spPr>
        <a:solidFill>
          <a:srgbClr val="FCAF17"/>
        </a:solidFill>
      </dgm:spPr>
      <dgm:t>
        <a:bodyPr/>
        <a:lstStyle/>
        <a:p>
          <a:r>
            <a:rPr lang="en-US" dirty="0">
              <a:solidFill>
                <a:srgbClr val="012169"/>
              </a:solidFill>
            </a:rPr>
            <a:t>AzCTE Leads</a:t>
          </a:r>
        </a:p>
      </dgm:t>
    </dgm:pt>
    <dgm:pt modelId="{378796EE-6EF2-49E3-AE41-7147AC2A0BE1}" type="parTrans" cxnId="{5BD63201-25C9-4294-870E-498A9039FF9C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B33281E8-B849-4F93-85DA-6E4EC56A9E7D}" type="sibTrans" cxnId="{5BD63201-25C9-4294-870E-498A9039FF9C}">
      <dgm:prSet/>
      <dgm:spPr/>
      <dgm:t>
        <a:bodyPr/>
        <a:lstStyle/>
        <a:p>
          <a:endParaRPr lang="en-US"/>
        </a:p>
      </dgm:t>
    </dgm:pt>
    <dgm:pt modelId="{41743E64-022B-4A93-8201-4E4C14CC32AF}">
      <dgm:prSet phldrT="[Text]"/>
      <dgm:spPr>
        <a:solidFill>
          <a:srgbClr val="FCAF17"/>
        </a:solidFill>
      </dgm:spPr>
      <dgm:t>
        <a:bodyPr/>
        <a:lstStyle/>
        <a:p>
          <a:r>
            <a:rPr lang="en-US" dirty="0">
              <a:solidFill>
                <a:srgbClr val="012169"/>
              </a:solidFill>
            </a:rPr>
            <a:t>AzSCA</a:t>
          </a:r>
        </a:p>
      </dgm:t>
    </dgm:pt>
    <dgm:pt modelId="{E4579C51-9969-4701-87B9-C5FD739B75B8}" type="parTrans" cxnId="{8F4B47C5-6D5C-4917-A08D-23C9A3CDC21A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FF2D1FB8-4B1D-42BB-B3B2-7F01986DAB00}" type="sibTrans" cxnId="{8F4B47C5-6D5C-4917-A08D-23C9A3CDC21A}">
      <dgm:prSet/>
      <dgm:spPr/>
      <dgm:t>
        <a:bodyPr/>
        <a:lstStyle/>
        <a:p>
          <a:endParaRPr lang="en-US"/>
        </a:p>
      </dgm:t>
    </dgm:pt>
    <dgm:pt modelId="{5FEDF43B-12C8-48F2-8965-F78AD6A80753}" type="pres">
      <dgm:prSet presAssocID="{5F05F85C-0E14-4024-8528-405D489D6C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19BAFB-8F21-455C-AF78-3A9800FDD688}" type="pres">
      <dgm:prSet presAssocID="{150E7CCE-E1DF-46E0-A165-7160292E7B4B}" presName="singleCycle" presStyleCnt="0"/>
      <dgm:spPr/>
    </dgm:pt>
    <dgm:pt modelId="{72909ACB-7B1E-4668-8FFE-B99EC6D8B722}" type="pres">
      <dgm:prSet presAssocID="{150E7CCE-E1DF-46E0-A165-7160292E7B4B}" presName="singleCenter" presStyleLbl="node1" presStyleIdx="0" presStyleCnt="4">
        <dgm:presLayoutVars>
          <dgm:chMax val="7"/>
          <dgm:chPref val="7"/>
        </dgm:presLayoutVars>
      </dgm:prSet>
      <dgm:spPr/>
    </dgm:pt>
    <dgm:pt modelId="{12C24CF6-C52C-454A-B498-469ED7E51905}" type="pres">
      <dgm:prSet presAssocID="{7750388E-A7B3-4F5A-B870-A78C488947A7}" presName="Name56" presStyleLbl="parChTrans1D2" presStyleIdx="0" presStyleCnt="3"/>
      <dgm:spPr/>
    </dgm:pt>
    <dgm:pt modelId="{26B83A14-75C1-472B-B05F-FDE062FD1688}" type="pres">
      <dgm:prSet presAssocID="{AE8B7E06-418B-4AD7-AAA5-76C24CAE835E}" presName="text0" presStyleLbl="node1" presStyleIdx="1" presStyleCnt="4" custScaleX="151951" custScaleY="109158" custRadScaleRad="99653" custRadScaleInc="-4708">
        <dgm:presLayoutVars>
          <dgm:bulletEnabled val="1"/>
        </dgm:presLayoutVars>
      </dgm:prSet>
      <dgm:spPr/>
    </dgm:pt>
    <dgm:pt modelId="{DF04A7F6-88F1-4B6E-A469-B2623B783DB6}" type="pres">
      <dgm:prSet presAssocID="{378796EE-6EF2-49E3-AE41-7147AC2A0BE1}" presName="Name56" presStyleLbl="parChTrans1D2" presStyleIdx="1" presStyleCnt="3"/>
      <dgm:spPr/>
    </dgm:pt>
    <dgm:pt modelId="{96CFAD74-E570-4267-BDCC-B67E11036308}" type="pres">
      <dgm:prSet presAssocID="{FF46F801-2644-475B-82E4-F8F7AC97912F}" presName="text0" presStyleLbl="node1" presStyleIdx="2" presStyleCnt="4" custScaleX="142798" custScaleY="130577">
        <dgm:presLayoutVars>
          <dgm:bulletEnabled val="1"/>
        </dgm:presLayoutVars>
      </dgm:prSet>
      <dgm:spPr/>
    </dgm:pt>
    <dgm:pt modelId="{0154B994-6CAC-4D27-99AD-0CF0C045123E}" type="pres">
      <dgm:prSet presAssocID="{E4579C51-9969-4701-87B9-C5FD739B75B8}" presName="Name56" presStyleLbl="parChTrans1D2" presStyleIdx="2" presStyleCnt="3"/>
      <dgm:spPr/>
    </dgm:pt>
    <dgm:pt modelId="{2E68B257-D300-4636-B87B-4C82F67805C0}" type="pres">
      <dgm:prSet presAssocID="{41743E64-022B-4A93-8201-4E4C14CC32AF}" presName="text0" presStyleLbl="node1" presStyleIdx="3" presStyleCnt="4" custScaleX="137452" custScaleY="145865">
        <dgm:presLayoutVars>
          <dgm:bulletEnabled val="1"/>
        </dgm:presLayoutVars>
      </dgm:prSet>
      <dgm:spPr/>
    </dgm:pt>
  </dgm:ptLst>
  <dgm:cxnLst>
    <dgm:cxn modelId="{5BD63201-25C9-4294-870E-498A9039FF9C}" srcId="{150E7CCE-E1DF-46E0-A165-7160292E7B4B}" destId="{FF46F801-2644-475B-82E4-F8F7AC97912F}" srcOrd="1" destOrd="0" parTransId="{378796EE-6EF2-49E3-AE41-7147AC2A0BE1}" sibTransId="{B33281E8-B849-4F93-85DA-6E4EC56A9E7D}"/>
    <dgm:cxn modelId="{95166F17-BD3F-4B06-9DEB-1AC07070A666}" srcId="{150E7CCE-E1DF-46E0-A165-7160292E7B4B}" destId="{AE8B7E06-418B-4AD7-AAA5-76C24CAE835E}" srcOrd="0" destOrd="0" parTransId="{7750388E-A7B3-4F5A-B870-A78C488947A7}" sibTransId="{3C51308E-82D4-436A-BB2C-43B7AA0208B6}"/>
    <dgm:cxn modelId="{C01CCF34-71CE-430B-AA99-CBE4F017DE22}" type="presOf" srcId="{FF46F801-2644-475B-82E4-F8F7AC97912F}" destId="{96CFAD74-E570-4267-BDCC-B67E11036308}" srcOrd="0" destOrd="0" presId="urn:microsoft.com/office/officeart/2008/layout/RadialCluster"/>
    <dgm:cxn modelId="{D0EEE681-FA55-4EB1-BBFB-6020FAFD5F50}" srcId="{5F05F85C-0E14-4024-8528-405D489D6CED}" destId="{150E7CCE-E1DF-46E0-A165-7160292E7B4B}" srcOrd="0" destOrd="0" parTransId="{EA4E51EE-2F43-4C2F-8C4F-4218E419F96E}" sibTransId="{8339ED98-DDC8-4756-9157-D6197F7D8878}"/>
    <dgm:cxn modelId="{26B9A792-B50B-4B44-ACFC-ED1F6C4156EB}" type="presOf" srcId="{150E7CCE-E1DF-46E0-A165-7160292E7B4B}" destId="{72909ACB-7B1E-4668-8FFE-B99EC6D8B722}" srcOrd="0" destOrd="0" presId="urn:microsoft.com/office/officeart/2008/layout/RadialCluster"/>
    <dgm:cxn modelId="{97C3999A-0DDF-4E58-84FC-97D2CF3369C8}" type="presOf" srcId="{378796EE-6EF2-49E3-AE41-7147AC2A0BE1}" destId="{DF04A7F6-88F1-4B6E-A469-B2623B783DB6}" srcOrd="0" destOrd="0" presId="urn:microsoft.com/office/officeart/2008/layout/RadialCluster"/>
    <dgm:cxn modelId="{105906AB-1270-4AF5-B0A5-00B65E530F77}" type="presOf" srcId="{E4579C51-9969-4701-87B9-C5FD739B75B8}" destId="{0154B994-6CAC-4D27-99AD-0CF0C045123E}" srcOrd="0" destOrd="0" presId="urn:microsoft.com/office/officeart/2008/layout/RadialCluster"/>
    <dgm:cxn modelId="{0E43EDAC-D6D5-4406-B060-AB29EB4A65E0}" type="presOf" srcId="{5F05F85C-0E14-4024-8528-405D489D6CED}" destId="{5FEDF43B-12C8-48F2-8965-F78AD6A80753}" srcOrd="0" destOrd="0" presId="urn:microsoft.com/office/officeart/2008/layout/RadialCluster"/>
    <dgm:cxn modelId="{C3FE0FB6-FCFB-480A-870D-8AD1DF71F243}" type="presOf" srcId="{AE8B7E06-418B-4AD7-AAA5-76C24CAE835E}" destId="{26B83A14-75C1-472B-B05F-FDE062FD1688}" srcOrd="0" destOrd="0" presId="urn:microsoft.com/office/officeart/2008/layout/RadialCluster"/>
    <dgm:cxn modelId="{8F4B47C5-6D5C-4917-A08D-23C9A3CDC21A}" srcId="{150E7CCE-E1DF-46E0-A165-7160292E7B4B}" destId="{41743E64-022B-4A93-8201-4E4C14CC32AF}" srcOrd="2" destOrd="0" parTransId="{E4579C51-9969-4701-87B9-C5FD739B75B8}" sibTransId="{FF2D1FB8-4B1D-42BB-B3B2-7F01986DAB00}"/>
    <dgm:cxn modelId="{0705D8F6-E247-4B40-AF00-D467DF56B3A9}" type="presOf" srcId="{41743E64-022B-4A93-8201-4E4C14CC32AF}" destId="{2E68B257-D300-4636-B87B-4C82F67805C0}" srcOrd="0" destOrd="0" presId="urn:microsoft.com/office/officeart/2008/layout/RadialCluster"/>
    <dgm:cxn modelId="{E865B8F9-661B-42A7-A45F-DFB2A696C61C}" type="presOf" srcId="{7750388E-A7B3-4F5A-B870-A78C488947A7}" destId="{12C24CF6-C52C-454A-B498-469ED7E51905}" srcOrd="0" destOrd="0" presId="urn:microsoft.com/office/officeart/2008/layout/RadialCluster"/>
    <dgm:cxn modelId="{BC077D63-49A9-4084-B7CE-0B49E611BCC1}" type="presParOf" srcId="{5FEDF43B-12C8-48F2-8965-F78AD6A80753}" destId="{6A19BAFB-8F21-455C-AF78-3A9800FDD688}" srcOrd="0" destOrd="0" presId="urn:microsoft.com/office/officeart/2008/layout/RadialCluster"/>
    <dgm:cxn modelId="{802E1B9D-BEB0-480D-BD4E-5FCF7FE4BEF5}" type="presParOf" srcId="{6A19BAFB-8F21-455C-AF78-3A9800FDD688}" destId="{72909ACB-7B1E-4668-8FFE-B99EC6D8B722}" srcOrd="0" destOrd="0" presId="urn:microsoft.com/office/officeart/2008/layout/RadialCluster"/>
    <dgm:cxn modelId="{FF20E1C1-E1DF-413E-B758-1378A8328C8C}" type="presParOf" srcId="{6A19BAFB-8F21-455C-AF78-3A9800FDD688}" destId="{12C24CF6-C52C-454A-B498-469ED7E51905}" srcOrd="1" destOrd="0" presId="urn:microsoft.com/office/officeart/2008/layout/RadialCluster"/>
    <dgm:cxn modelId="{C49156F6-08F2-4202-970B-90923EE7E3ED}" type="presParOf" srcId="{6A19BAFB-8F21-455C-AF78-3A9800FDD688}" destId="{26B83A14-75C1-472B-B05F-FDE062FD1688}" srcOrd="2" destOrd="0" presId="urn:microsoft.com/office/officeart/2008/layout/RadialCluster"/>
    <dgm:cxn modelId="{441129E2-9431-43C4-A316-9A6417245F7E}" type="presParOf" srcId="{6A19BAFB-8F21-455C-AF78-3A9800FDD688}" destId="{DF04A7F6-88F1-4B6E-A469-B2623B783DB6}" srcOrd="3" destOrd="0" presId="urn:microsoft.com/office/officeart/2008/layout/RadialCluster"/>
    <dgm:cxn modelId="{CF3A6D92-2382-4450-B1CE-8AF72FCF53FE}" type="presParOf" srcId="{6A19BAFB-8F21-455C-AF78-3A9800FDD688}" destId="{96CFAD74-E570-4267-BDCC-B67E11036308}" srcOrd="4" destOrd="0" presId="urn:microsoft.com/office/officeart/2008/layout/RadialCluster"/>
    <dgm:cxn modelId="{5864A9D1-5893-443B-8E03-BEFEF5F20422}" type="presParOf" srcId="{6A19BAFB-8F21-455C-AF78-3A9800FDD688}" destId="{0154B994-6CAC-4D27-99AD-0CF0C045123E}" srcOrd="5" destOrd="0" presId="urn:microsoft.com/office/officeart/2008/layout/RadialCluster"/>
    <dgm:cxn modelId="{CC783C4E-3571-4347-AC37-6CA16B0D5241}" type="presParOf" srcId="{6A19BAFB-8F21-455C-AF78-3A9800FDD688}" destId="{2E68B257-D300-4636-B87B-4C82F67805C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05F85C-0E14-4024-8528-405D489D6CE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E7CCE-E1DF-46E0-A165-7160292E7B4B}">
      <dgm:prSet phldrT="[Text]"/>
      <dgm:spPr>
        <a:solidFill>
          <a:srgbClr val="BF0D3E"/>
        </a:solidFill>
      </dgm:spPr>
      <dgm:t>
        <a:bodyPr/>
        <a:lstStyle/>
        <a:p>
          <a:r>
            <a:rPr lang="en-US" dirty="0"/>
            <a:t>Goals</a:t>
          </a:r>
        </a:p>
      </dgm:t>
    </dgm:pt>
    <dgm:pt modelId="{EA4E51EE-2F43-4C2F-8C4F-4218E419F96E}" type="parTrans" cxnId="{D0EEE681-FA55-4EB1-BBFB-6020FAFD5F50}">
      <dgm:prSet/>
      <dgm:spPr/>
      <dgm:t>
        <a:bodyPr/>
        <a:lstStyle/>
        <a:p>
          <a:endParaRPr lang="en-US"/>
        </a:p>
      </dgm:t>
    </dgm:pt>
    <dgm:pt modelId="{8339ED98-DDC8-4756-9157-D6197F7D8878}" type="sibTrans" cxnId="{D0EEE681-FA55-4EB1-BBFB-6020FAFD5F50}">
      <dgm:prSet/>
      <dgm:spPr/>
      <dgm:t>
        <a:bodyPr/>
        <a:lstStyle/>
        <a:p>
          <a:endParaRPr lang="en-US"/>
        </a:p>
      </dgm:t>
    </dgm:pt>
    <dgm:pt modelId="{AE8B7E06-418B-4AD7-AAA5-76C24CAE835E}">
      <dgm:prSet phldrT="[Text]"/>
      <dgm:spPr>
        <a:solidFill>
          <a:srgbClr val="FCAF17"/>
        </a:solidFill>
      </dgm:spPr>
      <dgm:t>
        <a:bodyPr/>
        <a:lstStyle/>
        <a:p>
          <a:r>
            <a:rPr lang="en-US" dirty="0">
              <a:solidFill>
                <a:srgbClr val="012169"/>
              </a:solidFill>
            </a:rPr>
            <a:t>Education &amp; Advocacy</a:t>
          </a:r>
        </a:p>
      </dgm:t>
    </dgm:pt>
    <dgm:pt modelId="{7750388E-A7B3-4F5A-B870-A78C488947A7}" type="parTrans" cxnId="{95166F17-BD3F-4B06-9DEB-1AC07070A666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3C51308E-82D4-436A-BB2C-43B7AA0208B6}" type="sibTrans" cxnId="{95166F17-BD3F-4B06-9DEB-1AC07070A666}">
      <dgm:prSet/>
      <dgm:spPr/>
      <dgm:t>
        <a:bodyPr/>
        <a:lstStyle/>
        <a:p>
          <a:endParaRPr lang="en-US"/>
        </a:p>
      </dgm:t>
    </dgm:pt>
    <dgm:pt modelId="{FF46F801-2644-475B-82E4-F8F7AC97912F}">
      <dgm:prSet phldrT="[Text]"/>
      <dgm:spPr>
        <a:solidFill>
          <a:srgbClr val="FCAF17"/>
        </a:solidFill>
      </dgm:spPr>
      <dgm:t>
        <a:bodyPr/>
        <a:lstStyle/>
        <a:p>
          <a:r>
            <a:rPr lang="en-US" dirty="0">
              <a:solidFill>
                <a:srgbClr val="012169"/>
              </a:solidFill>
            </a:rPr>
            <a:t>Comprehensive School Counseling Programs</a:t>
          </a:r>
        </a:p>
      </dgm:t>
    </dgm:pt>
    <dgm:pt modelId="{378796EE-6EF2-49E3-AE41-7147AC2A0BE1}" type="parTrans" cxnId="{5BD63201-25C9-4294-870E-498A9039FF9C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B33281E8-B849-4F93-85DA-6E4EC56A9E7D}" type="sibTrans" cxnId="{5BD63201-25C9-4294-870E-498A9039FF9C}">
      <dgm:prSet/>
      <dgm:spPr/>
      <dgm:t>
        <a:bodyPr/>
        <a:lstStyle/>
        <a:p>
          <a:endParaRPr lang="en-US"/>
        </a:p>
      </dgm:t>
    </dgm:pt>
    <dgm:pt modelId="{41743E64-022B-4A93-8201-4E4C14CC32AF}">
      <dgm:prSet phldrT="[Text]"/>
      <dgm:spPr>
        <a:solidFill>
          <a:srgbClr val="FCAF17"/>
        </a:solidFill>
      </dgm:spPr>
      <dgm:t>
        <a:bodyPr/>
        <a:lstStyle/>
        <a:p>
          <a:r>
            <a:rPr lang="en-US" dirty="0">
              <a:solidFill>
                <a:srgbClr val="012169"/>
              </a:solidFill>
            </a:rPr>
            <a:t>Relationships</a:t>
          </a:r>
        </a:p>
      </dgm:t>
    </dgm:pt>
    <dgm:pt modelId="{E4579C51-9969-4701-87B9-C5FD739B75B8}" type="parTrans" cxnId="{8F4B47C5-6D5C-4917-A08D-23C9A3CDC21A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FF2D1FB8-4B1D-42BB-B3B2-7F01986DAB00}" type="sibTrans" cxnId="{8F4B47C5-6D5C-4917-A08D-23C9A3CDC21A}">
      <dgm:prSet/>
      <dgm:spPr/>
      <dgm:t>
        <a:bodyPr/>
        <a:lstStyle/>
        <a:p>
          <a:endParaRPr lang="en-US"/>
        </a:p>
      </dgm:t>
    </dgm:pt>
    <dgm:pt modelId="{5FEDF43B-12C8-48F2-8965-F78AD6A80753}" type="pres">
      <dgm:prSet presAssocID="{5F05F85C-0E14-4024-8528-405D489D6C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19BAFB-8F21-455C-AF78-3A9800FDD688}" type="pres">
      <dgm:prSet presAssocID="{150E7CCE-E1DF-46E0-A165-7160292E7B4B}" presName="singleCycle" presStyleCnt="0"/>
      <dgm:spPr/>
    </dgm:pt>
    <dgm:pt modelId="{72909ACB-7B1E-4668-8FFE-B99EC6D8B722}" type="pres">
      <dgm:prSet presAssocID="{150E7CCE-E1DF-46E0-A165-7160292E7B4B}" presName="singleCenter" presStyleLbl="node1" presStyleIdx="0" presStyleCnt="4">
        <dgm:presLayoutVars>
          <dgm:chMax val="7"/>
          <dgm:chPref val="7"/>
        </dgm:presLayoutVars>
      </dgm:prSet>
      <dgm:spPr/>
    </dgm:pt>
    <dgm:pt modelId="{12C24CF6-C52C-454A-B498-469ED7E51905}" type="pres">
      <dgm:prSet presAssocID="{7750388E-A7B3-4F5A-B870-A78C488947A7}" presName="Name56" presStyleLbl="parChTrans1D2" presStyleIdx="0" presStyleCnt="3"/>
      <dgm:spPr/>
    </dgm:pt>
    <dgm:pt modelId="{26B83A14-75C1-472B-B05F-FDE062FD1688}" type="pres">
      <dgm:prSet presAssocID="{AE8B7E06-418B-4AD7-AAA5-76C24CAE835E}" presName="text0" presStyleLbl="node1" presStyleIdx="1" presStyleCnt="4" custScaleX="143774" custScaleY="114347">
        <dgm:presLayoutVars>
          <dgm:bulletEnabled val="1"/>
        </dgm:presLayoutVars>
      </dgm:prSet>
      <dgm:spPr/>
    </dgm:pt>
    <dgm:pt modelId="{DF04A7F6-88F1-4B6E-A469-B2623B783DB6}" type="pres">
      <dgm:prSet presAssocID="{378796EE-6EF2-49E3-AE41-7147AC2A0BE1}" presName="Name56" presStyleLbl="parChTrans1D2" presStyleIdx="1" presStyleCnt="3"/>
      <dgm:spPr/>
    </dgm:pt>
    <dgm:pt modelId="{96CFAD74-E570-4267-BDCC-B67E11036308}" type="pres">
      <dgm:prSet presAssocID="{FF46F801-2644-475B-82E4-F8F7AC97912F}" presName="text0" presStyleLbl="node1" presStyleIdx="2" presStyleCnt="4" custScaleX="162926" custScaleY="108362">
        <dgm:presLayoutVars>
          <dgm:bulletEnabled val="1"/>
        </dgm:presLayoutVars>
      </dgm:prSet>
      <dgm:spPr/>
    </dgm:pt>
    <dgm:pt modelId="{0154B994-6CAC-4D27-99AD-0CF0C045123E}" type="pres">
      <dgm:prSet presAssocID="{E4579C51-9969-4701-87B9-C5FD739B75B8}" presName="Name56" presStyleLbl="parChTrans1D2" presStyleIdx="2" presStyleCnt="3"/>
      <dgm:spPr/>
    </dgm:pt>
    <dgm:pt modelId="{2E68B257-D300-4636-B87B-4C82F67805C0}" type="pres">
      <dgm:prSet presAssocID="{41743E64-022B-4A93-8201-4E4C14CC32AF}" presName="text0" presStyleLbl="node1" presStyleIdx="3" presStyleCnt="4" custScaleX="152286" custScaleY="116566">
        <dgm:presLayoutVars>
          <dgm:bulletEnabled val="1"/>
        </dgm:presLayoutVars>
      </dgm:prSet>
      <dgm:spPr/>
    </dgm:pt>
  </dgm:ptLst>
  <dgm:cxnLst>
    <dgm:cxn modelId="{5BD63201-25C9-4294-870E-498A9039FF9C}" srcId="{150E7CCE-E1DF-46E0-A165-7160292E7B4B}" destId="{FF46F801-2644-475B-82E4-F8F7AC97912F}" srcOrd="1" destOrd="0" parTransId="{378796EE-6EF2-49E3-AE41-7147AC2A0BE1}" sibTransId="{B33281E8-B849-4F93-85DA-6E4EC56A9E7D}"/>
    <dgm:cxn modelId="{95166F17-BD3F-4B06-9DEB-1AC07070A666}" srcId="{150E7CCE-E1DF-46E0-A165-7160292E7B4B}" destId="{AE8B7E06-418B-4AD7-AAA5-76C24CAE835E}" srcOrd="0" destOrd="0" parTransId="{7750388E-A7B3-4F5A-B870-A78C488947A7}" sibTransId="{3C51308E-82D4-436A-BB2C-43B7AA0208B6}"/>
    <dgm:cxn modelId="{C01CCF34-71CE-430B-AA99-CBE4F017DE22}" type="presOf" srcId="{FF46F801-2644-475B-82E4-F8F7AC97912F}" destId="{96CFAD74-E570-4267-BDCC-B67E11036308}" srcOrd="0" destOrd="0" presId="urn:microsoft.com/office/officeart/2008/layout/RadialCluster"/>
    <dgm:cxn modelId="{D0EEE681-FA55-4EB1-BBFB-6020FAFD5F50}" srcId="{5F05F85C-0E14-4024-8528-405D489D6CED}" destId="{150E7CCE-E1DF-46E0-A165-7160292E7B4B}" srcOrd="0" destOrd="0" parTransId="{EA4E51EE-2F43-4C2F-8C4F-4218E419F96E}" sibTransId="{8339ED98-DDC8-4756-9157-D6197F7D8878}"/>
    <dgm:cxn modelId="{26B9A792-B50B-4B44-ACFC-ED1F6C4156EB}" type="presOf" srcId="{150E7CCE-E1DF-46E0-A165-7160292E7B4B}" destId="{72909ACB-7B1E-4668-8FFE-B99EC6D8B722}" srcOrd="0" destOrd="0" presId="urn:microsoft.com/office/officeart/2008/layout/RadialCluster"/>
    <dgm:cxn modelId="{97C3999A-0DDF-4E58-84FC-97D2CF3369C8}" type="presOf" srcId="{378796EE-6EF2-49E3-AE41-7147AC2A0BE1}" destId="{DF04A7F6-88F1-4B6E-A469-B2623B783DB6}" srcOrd="0" destOrd="0" presId="urn:microsoft.com/office/officeart/2008/layout/RadialCluster"/>
    <dgm:cxn modelId="{105906AB-1270-4AF5-B0A5-00B65E530F77}" type="presOf" srcId="{E4579C51-9969-4701-87B9-C5FD739B75B8}" destId="{0154B994-6CAC-4D27-99AD-0CF0C045123E}" srcOrd="0" destOrd="0" presId="urn:microsoft.com/office/officeart/2008/layout/RadialCluster"/>
    <dgm:cxn modelId="{0E43EDAC-D6D5-4406-B060-AB29EB4A65E0}" type="presOf" srcId="{5F05F85C-0E14-4024-8528-405D489D6CED}" destId="{5FEDF43B-12C8-48F2-8965-F78AD6A80753}" srcOrd="0" destOrd="0" presId="urn:microsoft.com/office/officeart/2008/layout/RadialCluster"/>
    <dgm:cxn modelId="{C3FE0FB6-FCFB-480A-870D-8AD1DF71F243}" type="presOf" srcId="{AE8B7E06-418B-4AD7-AAA5-76C24CAE835E}" destId="{26B83A14-75C1-472B-B05F-FDE062FD1688}" srcOrd="0" destOrd="0" presId="urn:microsoft.com/office/officeart/2008/layout/RadialCluster"/>
    <dgm:cxn modelId="{8F4B47C5-6D5C-4917-A08D-23C9A3CDC21A}" srcId="{150E7CCE-E1DF-46E0-A165-7160292E7B4B}" destId="{41743E64-022B-4A93-8201-4E4C14CC32AF}" srcOrd="2" destOrd="0" parTransId="{E4579C51-9969-4701-87B9-C5FD739B75B8}" sibTransId="{FF2D1FB8-4B1D-42BB-B3B2-7F01986DAB00}"/>
    <dgm:cxn modelId="{0705D8F6-E247-4B40-AF00-D467DF56B3A9}" type="presOf" srcId="{41743E64-022B-4A93-8201-4E4C14CC32AF}" destId="{2E68B257-D300-4636-B87B-4C82F67805C0}" srcOrd="0" destOrd="0" presId="urn:microsoft.com/office/officeart/2008/layout/RadialCluster"/>
    <dgm:cxn modelId="{E865B8F9-661B-42A7-A45F-DFB2A696C61C}" type="presOf" srcId="{7750388E-A7B3-4F5A-B870-A78C488947A7}" destId="{12C24CF6-C52C-454A-B498-469ED7E51905}" srcOrd="0" destOrd="0" presId="urn:microsoft.com/office/officeart/2008/layout/RadialCluster"/>
    <dgm:cxn modelId="{BC077D63-49A9-4084-B7CE-0B49E611BCC1}" type="presParOf" srcId="{5FEDF43B-12C8-48F2-8965-F78AD6A80753}" destId="{6A19BAFB-8F21-455C-AF78-3A9800FDD688}" srcOrd="0" destOrd="0" presId="urn:microsoft.com/office/officeart/2008/layout/RadialCluster"/>
    <dgm:cxn modelId="{802E1B9D-BEB0-480D-BD4E-5FCF7FE4BEF5}" type="presParOf" srcId="{6A19BAFB-8F21-455C-AF78-3A9800FDD688}" destId="{72909ACB-7B1E-4668-8FFE-B99EC6D8B722}" srcOrd="0" destOrd="0" presId="urn:microsoft.com/office/officeart/2008/layout/RadialCluster"/>
    <dgm:cxn modelId="{FF20E1C1-E1DF-413E-B758-1378A8328C8C}" type="presParOf" srcId="{6A19BAFB-8F21-455C-AF78-3A9800FDD688}" destId="{12C24CF6-C52C-454A-B498-469ED7E51905}" srcOrd="1" destOrd="0" presId="urn:microsoft.com/office/officeart/2008/layout/RadialCluster"/>
    <dgm:cxn modelId="{C49156F6-08F2-4202-970B-90923EE7E3ED}" type="presParOf" srcId="{6A19BAFB-8F21-455C-AF78-3A9800FDD688}" destId="{26B83A14-75C1-472B-B05F-FDE062FD1688}" srcOrd="2" destOrd="0" presId="urn:microsoft.com/office/officeart/2008/layout/RadialCluster"/>
    <dgm:cxn modelId="{441129E2-9431-43C4-A316-9A6417245F7E}" type="presParOf" srcId="{6A19BAFB-8F21-455C-AF78-3A9800FDD688}" destId="{DF04A7F6-88F1-4B6E-A469-B2623B783DB6}" srcOrd="3" destOrd="0" presId="urn:microsoft.com/office/officeart/2008/layout/RadialCluster"/>
    <dgm:cxn modelId="{CF3A6D92-2382-4450-B1CE-8AF72FCF53FE}" type="presParOf" srcId="{6A19BAFB-8F21-455C-AF78-3A9800FDD688}" destId="{96CFAD74-E570-4267-BDCC-B67E11036308}" srcOrd="4" destOrd="0" presId="urn:microsoft.com/office/officeart/2008/layout/RadialCluster"/>
    <dgm:cxn modelId="{5864A9D1-5893-443B-8E03-BEFEF5F20422}" type="presParOf" srcId="{6A19BAFB-8F21-455C-AF78-3A9800FDD688}" destId="{0154B994-6CAC-4D27-99AD-0CF0C045123E}" srcOrd="5" destOrd="0" presId="urn:microsoft.com/office/officeart/2008/layout/RadialCluster"/>
    <dgm:cxn modelId="{CC783C4E-3571-4347-AC37-6CA16B0D5241}" type="presParOf" srcId="{6A19BAFB-8F21-455C-AF78-3A9800FDD688}" destId="{2E68B257-D300-4636-B87B-4C82F67805C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A8896-66DA-4972-A89C-192823D05B4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DC279-6EC0-425E-93F7-D0A73720AAEE}">
      <dgm:prSet phldrT="[Text]"/>
      <dgm:spPr>
        <a:solidFill>
          <a:srgbClr val="BF0D3E"/>
        </a:solidFill>
      </dgm:spPr>
      <dgm:t>
        <a:bodyPr/>
        <a:lstStyle/>
        <a:p>
          <a:r>
            <a:rPr lang="en-US" dirty="0"/>
            <a:t>Should Be</a:t>
          </a:r>
        </a:p>
      </dgm:t>
    </dgm:pt>
    <dgm:pt modelId="{0C0FBC93-4925-4A34-8522-A2B642DD0955}" type="parTrans" cxnId="{A8436695-C197-4551-8B3F-6C038E16F7D1}">
      <dgm:prSet/>
      <dgm:spPr/>
      <dgm:t>
        <a:bodyPr/>
        <a:lstStyle/>
        <a:p>
          <a:endParaRPr lang="en-US"/>
        </a:p>
      </dgm:t>
    </dgm:pt>
    <dgm:pt modelId="{8DE7DD7D-D8CD-45D0-86F5-E34A9220B869}" type="sibTrans" cxnId="{A8436695-C197-4551-8B3F-6C038E16F7D1}">
      <dgm:prSet/>
      <dgm:spPr/>
      <dgm:t>
        <a:bodyPr/>
        <a:lstStyle/>
        <a:p>
          <a:endParaRPr lang="en-US"/>
        </a:p>
      </dgm:t>
    </dgm:pt>
    <dgm:pt modelId="{AD6805BB-7CAD-4D79-889C-AC8815BFDB33}">
      <dgm:prSet phldrT="[Text]"/>
      <dgm:spPr>
        <a:ln>
          <a:solidFill>
            <a:srgbClr val="012169"/>
          </a:solidFill>
        </a:ln>
      </dgm:spPr>
      <dgm:t>
        <a:bodyPr/>
        <a:lstStyle/>
        <a:p>
          <a:r>
            <a:rPr lang="en-US" dirty="0"/>
            <a:t>Student Centered</a:t>
          </a:r>
        </a:p>
      </dgm:t>
    </dgm:pt>
    <dgm:pt modelId="{DB09086B-66EF-4E47-A989-13BEB9BB798E}" type="parTrans" cxnId="{9582B40E-CF33-4D6C-AC35-3DE57CACD3C9}">
      <dgm:prSet/>
      <dgm:spPr/>
      <dgm:t>
        <a:bodyPr/>
        <a:lstStyle/>
        <a:p>
          <a:endParaRPr lang="en-US"/>
        </a:p>
      </dgm:t>
    </dgm:pt>
    <dgm:pt modelId="{D5CD5537-372B-4600-8F4C-AE2C197D71BD}" type="sibTrans" cxnId="{9582B40E-CF33-4D6C-AC35-3DE57CACD3C9}">
      <dgm:prSet/>
      <dgm:spPr/>
      <dgm:t>
        <a:bodyPr/>
        <a:lstStyle/>
        <a:p>
          <a:endParaRPr lang="en-US"/>
        </a:p>
      </dgm:t>
    </dgm:pt>
    <dgm:pt modelId="{EC5B1DB5-7B92-450B-9380-CF4A82EB26B9}">
      <dgm:prSet phldrT="[Text]"/>
      <dgm:spPr>
        <a:ln>
          <a:solidFill>
            <a:srgbClr val="012169"/>
          </a:solidFill>
        </a:ln>
      </dgm:spPr>
      <dgm:t>
        <a:bodyPr/>
        <a:lstStyle/>
        <a:p>
          <a:r>
            <a:rPr lang="en-US" dirty="0"/>
            <a:t>Engaging</a:t>
          </a:r>
        </a:p>
      </dgm:t>
    </dgm:pt>
    <dgm:pt modelId="{21C02423-791F-4CAE-9FEB-54CB02B4C7C4}" type="parTrans" cxnId="{9E20F344-EE7A-4B26-9ACA-C86BFC90AF44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FCAB1D06-1729-4401-A7B2-65AC51B68BC7}" type="sibTrans" cxnId="{9E20F344-EE7A-4B26-9ACA-C86BFC90AF44}">
      <dgm:prSet/>
      <dgm:spPr/>
      <dgm:t>
        <a:bodyPr/>
        <a:lstStyle/>
        <a:p>
          <a:endParaRPr lang="en-US"/>
        </a:p>
      </dgm:t>
    </dgm:pt>
    <dgm:pt modelId="{9691C33B-22E8-44ED-9FCC-B09CC4244662}">
      <dgm:prSet phldrT="[Text]"/>
      <dgm:spPr>
        <a:solidFill>
          <a:srgbClr val="BF0D3E"/>
        </a:solidFill>
      </dgm:spPr>
      <dgm:t>
        <a:bodyPr/>
        <a:lstStyle/>
        <a:p>
          <a:r>
            <a:rPr lang="en-US" dirty="0"/>
            <a:t>Should NOT Be</a:t>
          </a:r>
        </a:p>
      </dgm:t>
    </dgm:pt>
    <dgm:pt modelId="{61B34406-6C41-4DE6-B15D-699F2D468636}" type="parTrans" cxnId="{D8FADD3E-2D5F-4A28-8418-22F6B91CC549}">
      <dgm:prSet/>
      <dgm:spPr/>
      <dgm:t>
        <a:bodyPr/>
        <a:lstStyle/>
        <a:p>
          <a:endParaRPr lang="en-US"/>
        </a:p>
      </dgm:t>
    </dgm:pt>
    <dgm:pt modelId="{30709AC1-0D93-420B-B52D-9B0925248AA7}" type="sibTrans" cxnId="{D8FADD3E-2D5F-4A28-8418-22F6B91CC549}">
      <dgm:prSet/>
      <dgm:spPr/>
      <dgm:t>
        <a:bodyPr/>
        <a:lstStyle/>
        <a:p>
          <a:endParaRPr lang="en-US"/>
        </a:p>
      </dgm:t>
    </dgm:pt>
    <dgm:pt modelId="{792720C3-AE15-47EC-818F-9233623E7BFA}">
      <dgm:prSet phldrT="[Text]"/>
      <dgm:spPr>
        <a:ln>
          <a:solidFill>
            <a:srgbClr val="012169"/>
          </a:solidFill>
        </a:ln>
      </dgm:spPr>
      <dgm:t>
        <a:bodyPr/>
        <a:lstStyle/>
        <a:p>
          <a:r>
            <a:rPr lang="en-US" dirty="0"/>
            <a:t>Checklists</a:t>
          </a:r>
        </a:p>
      </dgm:t>
    </dgm:pt>
    <dgm:pt modelId="{B19694F2-16D3-4C40-AF14-82A5DAADC453}" type="parTrans" cxnId="{A30D2DE3-B197-4E5D-8652-13DB4AEF2E3F}">
      <dgm:prSet/>
      <dgm:spPr/>
      <dgm:t>
        <a:bodyPr/>
        <a:lstStyle/>
        <a:p>
          <a:endParaRPr lang="en-US"/>
        </a:p>
      </dgm:t>
    </dgm:pt>
    <dgm:pt modelId="{106F8313-EA27-4F9E-B909-B8F901A40C2F}" type="sibTrans" cxnId="{A30D2DE3-B197-4E5D-8652-13DB4AEF2E3F}">
      <dgm:prSet/>
      <dgm:spPr/>
      <dgm:t>
        <a:bodyPr/>
        <a:lstStyle/>
        <a:p>
          <a:endParaRPr lang="en-US"/>
        </a:p>
      </dgm:t>
    </dgm:pt>
    <dgm:pt modelId="{46BA340E-262F-44ED-B96E-E7750D5E2889}">
      <dgm:prSet phldrT="[Text]"/>
      <dgm:spPr>
        <a:ln>
          <a:solidFill>
            <a:srgbClr val="012169"/>
          </a:solidFill>
        </a:ln>
      </dgm:spPr>
      <dgm:t>
        <a:bodyPr/>
        <a:lstStyle/>
        <a:p>
          <a:r>
            <a:rPr lang="en-US" dirty="0"/>
            <a:t>Assessments without discussion</a:t>
          </a:r>
        </a:p>
      </dgm:t>
    </dgm:pt>
    <dgm:pt modelId="{30C49921-4880-4348-8119-1868AB1A9AB9}" type="parTrans" cxnId="{73B337B5-BE0B-43B3-8337-A404BF0CAA71}">
      <dgm:prSet/>
      <dgm:spPr/>
      <dgm:t>
        <a:bodyPr/>
        <a:lstStyle/>
        <a:p>
          <a:endParaRPr lang="en-US"/>
        </a:p>
      </dgm:t>
    </dgm:pt>
    <dgm:pt modelId="{7BE29C1F-9D1C-4CD9-80AA-6D1D8D225CC8}" type="sibTrans" cxnId="{73B337B5-BE0B-43B3-8337-A404BF0CAA71}">
      <dgm:prSet/>
      <dgm:spPr/>
      <dgm:t>
        <a:bodyPr/>
        <a:lstStyle/>
        <a:p>
          <a:endParaRPr lang="en-US"/>
        </a:p>
      </dgm:t>
    </dgm:pt>
    <dgm:pt modelId="{F6EDFE94-688E-4E43-BD2D-A266D6E7ECF8}">
      <dgm:prSet/>
      <dgm:spPr>
        <a:ln>
          <a:solidFill>
            <a:srgbClr val="012169"/>
          </a:solidFill>
        </a:ln>
      </dgm:spPr>
      <dgm:t>
        <a:bodyPr/>
        <a:lstStyle/>
        <a:p>
          <a:r>
            <a:rPr lang="en-US" dirty="0"/>
            <a:t>Solely Computer Centered</a:t>
          </a:r>
        </a:p>
      </dgm:t>
    </dgm:pt>
    <dgm:pt modelId="{A200589B-8161-4AFD-998E-F1DCB5FE5B96}" type="parTrans" cxnId="{7D577500-224F-46BF-B53B-7A602DF82119}">
      <dgm:prSet/>
      <dgm:spPr/>
      <dgm:t>
        <a:bodyPr/>
        <a:lstStyle/>
        <a:p>
          <a:endParaRPr lang="en-US"/>
        </a:p>
      </dgm:t>
    </dgm:pt>
    <dgm:pt modelId="{54476CEF-B4CE-45C0-AB91-580F72743A3E}" type="sibTrans" cxnId="{7D577500-224F-46BF-B53B-7A602DF82119}">
      <dgm:prSet/>
      <dgm:spPr/>
      <dgm:t>
        <a:bodyPr/>
        <a:lstStyle/>
        <a:p>
          <a:endParaRPr lang="en-US"/>
        </a:p>
      </dgm:t>
    </dgm:pt>
    <dgm:pt modelId="{288C1539-0B46-4E08-AEDE-82C597173C08}">
      <dgm:prSet/>
      <dgm:spPr>
        <a:ln>
          <a:solidFill>
            <a:srgbClr val="012169"/>
          </a:solidFill>
        </a:ln>
      </dgm:spPr>
      <dgm:t>
        <a:bodyPr/>
        <a:lstStyle/>
        <a:p>
          <a:r>
            <a:rPr lang="en-US" dirty="0"/>
            <a:t>Conversations</a:t>
          </a:r>
        </a:p>
      </dgm:t>
    </dgm:pt>
    <dgm:pt modelId="{B2D7FDFD-AF5A-4E2E-AA18-C47FD7975C76}" type="parTrans" cxnId="{214588CC-4630-4814-A054-D8CA38D51E30}">
      <dgm:prSet/>
      <dgm:spPr/>
      <dgm:t>
        <a:bodyPr/>
        <a:lstStyle/>
        <a:p>
          <a:endParaRPr lang="en-US"/>
        </a:p>
      </dgm:t>
    </dgm:pt>
    <dgm:pt modelId="{B89F2E38-CE27-4E82-8F67-36770572F7E7}" type="sibTrans" cxnId="{214588CC-4630-4814-A054-D8CA38D51E30}">
      <dgm:prSet/>
      <dgm:spPr/>
      <dgm:t>
        <a:bodyPr/>
        <a:lstStyle/>
        <a:p>
          <a:endParaRPr lang="en-US"/>
        </a:p>
      </dgm:t>
    </dgm:pt>
    <dgm:pt modelId="{8B41E697-912C-48DE-8BE8-5B00410FFC9C}" type="pres">
      <dgm:prSet presAssocID="{069A8896-66DA-4972-A89C-192823D05B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4FFA97-DC9E-44D0-B690-BE28A8297DB6}" type="pres">
      <dgm:prSet presAssocID="{FBDDC279-6EC0-425E-93F7-D0A73720AAEE}" presName="root" presStyleCnt="0"/>
      <dgm:spPr/>
    </dgm:pt>
    <dgm:pt modelId="{2F2357ED-36B5-462E-A39A-03C16A147F1B}" type="pres">
      <dgm:prSet presAssocID="{FBDDC279-6EC0-425E-93F7-D0A73720AAEE}" presName="rootComposite" presStyleCnt="0"/>
      <dgm:spPr/>
    </dgm:pt>
    <dgm:pt modelId="{7F4ED57D-97F3-4FA1-A86A-26D35D2FEBE2}" type="pres">
      <dgm:prSet presAssocID="{FBDDC279-6EC0-425E-93F7-D0A73720AAEE}" presName="rootText" presStyleLbl="node1" presStyleIdx="0" presStyleCnt="2"/>
      <dgm:spPr/>
    </dgm:pt>
    <dgm:pt modelId="{B7CF6EF6-E719-416F-98F6-54812D8AF82B}" type="pres">
      <dgm:prSet presAssocID="{FBDDC279-6EC0-425E-93F7-D0A73720AAEE}" presName="rootConnector" presStyleLbl="node1" presStyleIdx="0" presStyleCnt="2"/>
      <dgm:spPr/>
    </dgm:pt>
    <dgm:pt modelId="{C54835A8-523F-448A-968A-AD0821FDC4AC}" type="pres">
      <dgm:prSet presAssocID="{FBDDC279-6EC0-425E-93F7-D0A73720AAEE}" presName="childShape" presStyleCnt="0"/>
      <dgm:spPr/>
    </dgm:pt>
    <dgm:pt modelId="{72A34435-75AE-4337-A0CB-D28AA769834E}" type="pres">
      <dgm:prSet presAssocID="{DB09086B-66EF-4E47-A989-13BEB9BB798E}" presName="Name13" presStyleLbl="parChTrans1D2" presStyleIdx="0" presStyleCnt="6"/>
      <dgm:spPr/>
    </dgm:pt>
    <dgm:pt modelId="{3C989B5B-CB87-4529-ABAF-D948C3777D5D}" type="pres">
      <dgm:prSet presAssocID="{AD6805BB-7CAD-4D79-889C-AC8815BFDB33}" presName="childText" presStyleLbl="bgAcc1" presStyleIdx="0" presStyleCnt="6">
        <dgm:presLayoutVars>
          <dgm:bulletEnabled val="1"/>
        </dgm:presLayoutVars>
      </dgm:prSet>
      <dgm:spPr/>
    </dgm:pt>
    <dgm:pt modelId="{001D2FE0-D99A-47AF-BA2E-D92B714A2BDC}" type="pres">
      <dgm:prSet presAssocID="{B2D7FDFD-AF5A-4E2E-AA18-C47FD7975C76}" presName="Name13" presStyleLbl="parChTrans1D2" presStyleIdx="1" presStyleCnt="6"/>
      <dgm:spPr/>
    </dgm:pt>
    <dgm:pt modelId="{3F6B356B-073B-4A8F-9DBC-5AD7FF366FB2}" type="pres">
      <dgm:prSet presAssocID="{288C1539-0B46-4E08-AEDE-82C597173C08}" presName="childText" presStyleLbl="bgAcc1" presStyleIdx="1" presStyleCnt="6">
        <dgm:presLayoutVars>
          <dgm:bulletEnabled val="1"/>
        </dgm:presLayoutVars>
      </dgm:prSet>
      <dgm:spPr/>
    </dgm:pt>
    <dgm:pt modelId="{D98E4DD1-71B5-49C6-94E7-F9D4BACD1A49}" type="pres">
      <dgm:prSet presAssocID="{21C02423-791F-4CAE-9FEB-54CB02B4C7C4}" presName="Name13" presStyleLbl="parChTrans1D2" presStyleIdx="2" presStyleCnt="6"/>
      <dgm:spPr/>
    </dgm:pt>
    <dgm:pt modelId="{9B63C80D-DB03-4AB8-A48A-6B3A4DEDEBFC}" type="pres">
      <dgm:prSet presAssocID="{EC5B1DB5-7B92-450B-9380-CF4A82EB26B9}" presName="childText" presStyleLbl="bgAcc1" presStyleIdx="2" presStyleCnt="6">
        <dgm:presLayoutVars>
          <dgm:bulletEnabled val="1"/>
        </dgm:presLayoutVars>
      </dgm:prSet>
      <dgm:spPr/>
    </dgm:pt>
    <dgm:pt modelId="{5F9CBB2B-EFC9-448D-B5EE-445D54866744}" type="pres">
      <dgm:prSet presAssocID="{9691C33B-22E8-44ED-9FCC-B09CC4244662}" presName="root" presStyleCnt="0"/>
      <dgm:spPr/>
    </dgm:pt>
    <dgm:pt modelId="{59311695-4743-4B76-B6E7-10D768F30C4A}" type="pres">
      <dgm:prSet presAssocID="{9691C33B-22E8-44ED-9FCC-B09CC4244662}" presName="rootComposite" presStyleCnt="0"/>
      <dgm:spPr/>
    </dgm:pt>
    <dgm:pt modelId="{21718086-7880-4B9C-8722-A89FFDA9DC09}" type="pres">
      <dgm:prSet presAssocID="{9691C33B-22E8-44ED-9FCC-B09CC4244662}" presName="rootText" presStyleLbl="node1" presStyleIdx="1" presStyleCnt="2"/>
      <dgm:spPr/>
    </dgm:pt>
    <dgm:pt modelId="{A5C64148-A069-4C27-AF8F-EC6DFC24E9CC}" type="pres">
      <dgm:prSet presAssocID="{9691C33B-22E8-44ED-9FCC-B09CC4244662}" presName="rootConnector" presStyleLbl="node1" presStyleIdx="1" presStyleCnt="2"/>
      <dgm:spPr/>
    </dgm:pt>
    <dgm:pt modelId="{2043EDE9-780E-4EE5-8D45-0D7115895DA8}" type="pres">
      <dgm:prSet presAssocID="{9691C33B-22E8-44ED-9FCC-B09CC4244662}" presName="childShape" presStyleCnt="0"/>
      <dgm:spPr/>
    </dgm:pt>
    <dgm:pt modelId="{C73FB7BB-86E5-4C82-97FA-779BDE6268CE}" type="pres">
      <dgm:prSet presAssocID="{B19694F2-16D3-4C40-AF14-82A5DAADC453}" presName="Name13" presStyleLbl="parChTrans1D2" presStyleIdx="3" presStyleCnt="6"/>
      <dgm:spPr/>
    </dgm:pt>
    <dgm:pt modelId="{49642A1E-022E-44FC-B68C-BA4F3644163A}" type="pres">
      <dgm:prSet presAssocID="{792720C3-AE15-47EC-818F-9233623E7BFA}" presName="childText" presStyleLbl="bgAcc1" presStyleIdx="3" presStyleCnt="6">
        <dgm:presLayoutVars>
          <dgm:bulletEnabled val="1"/>
        </dgm:presLayoutVars>
      </dgm:prSet>
      <dgm:spPr/>
    </dgm:pt>
    <dgm:pt modelId="{7B60246C-C1A1-42A1-9719-34CE2FCCDB40}" type="pres">
      <dgm:prSet presAssocID="{30C49921-4880-4348-8119-1868AB1A9AB9}" presName="Name13" presStyleLbl="parChTrans1D2" presStyleIdx="4" presStyleCnt="6"/>
      <dgm:spPr/>
    </dgm:pt>
    <dgm:pt modelId="{CF2CF6E6-4D65-4254-9FBD-940BF59862E9}" type="pres">
      <dgm:prSet presAssocID="{46BA340E-262F-44ED-B96E-E7750D5E2889}" presName="childText" presStyleLbl="bgAcc1" presStyleIdx="4" presStyleCnt="6">
        <dgm:presLayoutVars>
          <dgm:bulletEnabled val="1"/>
        </dgm:presLayoutVars>
      </dgm:prSet>
      <dgm:spPr/>
    </dgm:pt>
    <dgm:pt modelId="{34C4A12F-8552-4BA9-BE5F-0EA1BEB647C3}" type="pres">
      <dgm:prSet presAssocID="{A200589B-8161-4AFD-998E-F1DCB5FE5B96}" presName="Name13" presStyleLbl="parChTrans1D2" presStyleIdx="5" presStyleCnt="6"/>
      <dgm:spPr/>
    </dgm:pt>
    <dgm:pt modelId="{B521A1B8-6813-47F4-9C32-8404F93F51AA}" type="pres">
      <dgm:prSet presAssocID="{F6EDFE94-688E-4E43-BD2D-A266D6E7ECF8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CCE2800-367A-4D5F-9C70-C347A5BE730F}" type="presOf" srcId="{B19694F2-16D3-4C40-AF14-82A5DAADC453}" destId="{C73FB7BB-86E5-4C82-97FA-779BDE6268CE}" srcOrd="0" destOrd="0" presId="urn:microsoft.com/office/officeart/2005/8/layout/hierarchy3"/>
    <dgm:cxn modelId="{7D577500-224F-46BF-B53B-7A602DF82119}" srcId="{9691C33B-22E8-44ED-9FCC-B09CC4244662}" destId="{F6EDFE94-688E-4E43-BD2D-A266D6E7ECF8}" srcOrd="2" destOrd="0" parTransId="{A200589B-8161-4AFD-998E-F1DCB5FE5B96}" sibTransId="{54476CEF-B4CE-45C0-AB91-580F72743A3E}"/>
    <dgm:cxn modelId="{F7694304-EE01-487E-926E-1EA81F34DFF0}" type="presOf" srcId="{AD6805BB-7CAD-4D79-889C-AC8815BFDB33}" destId="{3C989B5B-CB87-4529-ABAF-D948C3777D5D}" srcOrd="0" destOrd="0" presId="urn:microsoft.com/office/officeart/2005/8/layout/hierarchy3"/>
    <dgm:cxn modelId="{9582B40E-CF33-4D6C-AC35-3DE57CACD3C9}" srcId="{FBDDC279-6EC0-425E-93F7-D0A73720AAEE}" destId="{AD6805BB-7CAD-4D79-889C-AC8815BFDB33}" srcOrd="0" destOrd="0" parTransId="{DB09086B-66EF-4E47-A989-13BEB9BB798E}" sibTransId="{D5CD5537-372B-4600-8F4C-AE2C197D71BD}"/>
    <dgm:cxn modelId="{6D7C3C21-0CCB-4E29-99EB-59B8A5856C75}" type="presOf" srcId="{DB09086B-66EF-4E47-A989-13BEB9BB798E}" destId="{72A34435-75AE-4337-A0CB-D28AA769834E}" srcOrd="0" destOrd="0" presId="urn:microsoft.com/office/officeart/2005/8/layout/hierarchy3"/>
    <dgm:cxn modelId="{386EB726-FE2A-46FE-BBCF-B3D475C6B12E}" type="presOf" srcId="{9691C33B-22E8-44ED-9FCC-B09CC4244662}" destId="{21718086-7880-4B9C-8722-A89FFDA9DC09}" srcOrd="0" destOrd="0" presId="urn:microsoft.com/office/officeart/2005/8/layout/hierarchy3"/>
    <dgm:cxn modelId="{14908B30-98FC-4BF4-A34A-EBF6F6D74AD0}" type="presOf" srcId="{EC5B1DB5-7B92-450B-9380-CF4A82EB26B9}" destId="{9B63C80D-DB03-4AB8-A48A-6B3A4DEDEBFC}" srcOrd="0" destOrd="0" presId="urn:microsoft.com/office/officeart/2005/8/layout/hierarchy3"/>
    <dgm:cxn modelId="{D8FADD3E-2D5F-4A28-8418-22F6B91CC549}" srcId="{069A8896-66DA-4972-A89C-192823D05B47}" destId="{9691C33B-22E8-44ED-9FCC-B09CC4244662}" srcOrd="1" destOrd="0" parTransId="{61B34406-6C41-4DE6-B15D-699F2D468636}" sibTransId="{30709AC1-0D93-420B-B52D-9B0925248AA7}"/>
    <dgm:cxn modelId="{9E20F344-EE7A-4B26-9ACA-C86BFC90AF44}" srcId="{FBDDC279-6EC0-425E-93F7-D0A73720AAEE}" destId="{EC5B1DB5-7B92-450B-9380-CF4A82EB26B9}" srcOrd="2" destOrd="0" parTransId="{21C02423-791F-4CAE-9FEB-54CB02B4C7C4}" sibTransId="{FCAB1D06-1729-4401-A7B2-65AC51B68BC7}"/>
    <dgm:cxn modelId="{F2216245-6BA7-4F59-8CB2-BE435AC543D2}" type="presOf" srcId="{21C02423-791F-4CAE-9FEB-54CB02B4C7C4}" destId="{D98E4DD1-71B5-49C6-94E7-F9D4BACD1A49}" srcOrd="0" destOrd="0" presId="urn:microsoft.com/office/officeart/2005/8/layout/hierarchy3"/>
    <dgm:cxn modelId="{ED3B9466-C5C4-4B37-B2E8-11E39FC57989}" type="presOf" srcId="{9691C33B-22E8-44ED-9FCC-B09CC4244662}" destId="{A5C64148-A069-4C27-AF8F-EC6DFC24E9CC}" srcOrd="1" destOrd="0" presId="urn:microsoft.com/office/officeart/2005/8/layout/hierarchy3"/>
    <dgm:cxn modelId="{7E90ED67-9685-4836-8ADA-7DE208365334}" type="presOf" srcId="{288C1539-0B46-4E08-AEDE-82C597173C08}" destId="{3F6B356B-073B-4A8F-9DBC-5AD7FF366FB2}" srcOrd="0" destOrd="0" presId="urn:microsoft.com/office/officeart/2005/8/layout/hierarchy3"/>
    <dgm:cxn modelId="{0FEC4654-9182-41D6-9CED-0531FFFF4BAF}" type="presOf" srcId="{B2D7FDFD-AF5A-4E2E-AA18-C47FD7975C76}" destId="{001D2FE0-D99A-47AF-BA2E-D92B714A2BDC}" srcOrd="0" destOrd="0" presId="urn:microsoft.com/office/officeart/2005/8/layout/hierarchy3"/>
    <dgm:cxn modelId="{4EABB977-4A48-44A2-AEDE-F30131330376}" type="presOf" srcId="{FBDDC279-6EC0-425E-93F7-D0A73720AAEE}" destId="{7F4ED57D-97F3-4FA1-A86A-26D35D2FEBE2}" srcOrd="0" destOrd="0" presId="urn:microsoft.com/office/officeart/2005/8/layout/hierarchy3"/>
    <dgm:cxn modelId="{E8590678-F6AC-4B4D-8679-6DF6A00087EE}" type="presOf" srcId="{A200589B-8161-4AFD-998E-F1DCB5FE5B96}" destId="{34C4A12F-8552-4BA9-BE5F-0EA1BEB647C3}" srcOrd="0" destOrd="0" presId="urn:microsoft.com/office/officeart/2005/8/layout/hierarchy3"/>
    <dgm:cxn modelId="{9C30828A-2ACA-431D-B823-01BCBDEE7B9A}" type="presOf" srcId="{792720C3-AE15-47EC-818F-9233623E7BFA}" destId="{49642A1E-022E-44FC-B68C-BA4F3644163A}" srcOrd="0" destOrd="0" presId="urn:microsoft.com/office/officeart/2005/8/layout/hierarchy3"/>
    <dgm:cxn modelId="{A8436695-C197-4551-8B3F-6C038E16F7D1}" srcId="{069A8896-66DA-4972-A89C-192823D05B47}" destId="{FBDDC279-6EC0-425E-93F7-D0A73720AAEE}" srcOrd="0" destOrd="0" parTransId="{0C0FBC93-4925-4A34-8522-A2B642DD0955}" sibTransId="{8DE7DD7D-D8CD-45D0-86F5-E34A9220B869}"/>
    <dgm:cxn modelId="{B34D5A9F-7847-4DA6-A9E1-DCF78DE0D8E7}" type="presOf" srcId="{46BA340E-262F-44ED-B96E-E7750D5E2889}" destId="{CF2CF6E6-4D65-4254-9FBD-940BF59862E9}" srcOrd="0" destOrd="0" presId="urn:microsoft.com/office/officeart/2005/8/layout/hierarchy3"/>
    <dgm:cxn modelId="{BC6D16B2-0E56-45ED-AF49-A8E51A3C7D39}" type="presOf" srcId="{069A8896-66DA-4972-A89C-192823D05B47}" destId="{8B41E697-912C-48DE-8BE8-5B00410FFC9C}" srcOrd="0" destOrd="0" presId="urn:microsoft.com/office/officeart/2005/8/layout/hierarchy3"/>
    <dgm:cxn modelId="{73B337B5-BE0B-43B3-8337-A404BF0CAA71}" srcId="{9691C33B-22E8-44ED-9FCC-B09CC4244662}" destId="{46BA340E-262F-44ED-B96E-E7750D5E2889}" srcOrd="1" destOrd="0" parTransId="{30C49921-4880-4348-8119-1868AB1A9AB9}" sibTransId="{7BE29C1F-9D1C-4CD9-80AA-6D1D8D225CC8}"/>
    <dgm:cxn modelId="{77E9B5C2-065F-45BD-AA2E-E850496E720F}" type="presOf" srcId="{F6EDFE94-688E-4E43-BD2D-A266D6E7ECF8}" destId="{B521A1B8-6813-47F4-9C32-8404F93F51AA}" srcOrd="0" destOrd="0" presId="urn:microsoft.com/office/officeart/2005/8/layout/hierarchy3"/>
    <dgm:cxn modelId="{CAB465C7-4F76-4A62-BE38-724E47F3882B}" type="presOf" srcId="{FBDDC279-6EC0-425E-93F7-D0A73720AAEE}" destId="{B7CF6EF6-E719-416F-98F6-54812D8AF82B}" srcOrd="1" destOrd="0" presId="urn:microsoft.com/office/officeart/2005/8/layout/hierarchy3"/>
    <dgm:cxn modelId="{214588CC-4630-4814-A054-D8CA38D51E30}" srcId="{FBDDC279-6EC0-425E-93F7-D0A73720AAEE}" destId="{288C1539-0B46-4E08-AEDE-82C597173C08}" srcOrd="1" destOrd="0" parTransId="{B2D7FDFD-AF5A-4E2E-AA18-C47FD7975C76}" sibTransId="{B89F2E38-CE27-4E82-8F67-36770572F7E7}"/>
    <dgm:cxn modelId="{A30D2DE3-B197-4E5D-8652-13DB4AEF2E3F}" srcId="{9691C33B-22E8-44ED-9FCC-B09CC4244662}" destId="{792720C3-AE15-47EC-818F-9233623E7BFA}" srcOrd="0" destOrd="0" parTransId="{B19694F2-16D3-4C40-AF14-82A5DAADC453}" sibTransId="{106F8313-EA27-4F9E-B909-B8F901A40C2F}"/>
    <dgm:cxn modelId="{CB3B6EF6-177D-47BE-B7DC-CB7B82A94796}" type="presOf" srcId="{30C49921-4880-4348-8119-1868AB1A9AB9}" destId="{7B60246C-C1A1-42A1-9719-34CE2FCCDB40}" srcOrd="0" destOrd="0" presId="urn:microsoft.com/office/officeart/2005/8/layout/hierarchy3"/>
    <dgm:cxn modelId="{D1672280-7068-4726-8260-7B4904E7ABF8}" type="presParOf" srcId="{8B41E697-912C-48DE-8BE8-5B00410FFC9C}" destId="{AD4FFA97-DC9E-44D0-B690-BE28A8297DB6}" srcOrd="0" destOrd="0" presId="urn:microsoft.com/office/officeart/2005/8/layout/hierarchy3"/>
    <dgm:cxn modelId="{C58E1BA7-658F-49F5-BB39-948F6141E40A}" type="presParOf" srcId="{AD4FFA97-DC9E-44D0-B690-BE28A8297DB6}" destId="{2F2357ED-36B5-462E-A39A-03C16A147F1B}" srcOrd="0" destOrd="0" presId="urn:microsoft.com/office/officeart/2005/8/layout/hierarchy3"/>
    <dgm:cxn modelId="{C8B12A09-2600-42A1-AC92-8FD33348307F}" type="presParOf" srcId="{2F2357ED-36B5-462E-A39A-03C16A147F1B}" destId="{7F4ED57D-97F3-4FA1-A86A-26D35D2FEBE2}" srcOrd="0" destOrd="0" presId="urn:microsoft.com/office/officeart/2005/8/layout/hierarchy3"/>
    <dgm:cxn modelId="{9B6FCA9B-59AF-4BD0-B911-4116EF4C7050}" type="presParOf" srcId="{2F2357ED-36B5-462E-A39A-03C16A147F1B}" destId="{B7CF6EF6-E719-416F-98F6-54812D8AF82B}" srcOrd="1" destOrd="0" presId="urn:microsoft.com/office/officeart/2005/8/layout/hierarchy3"/>
    <dgm:cxn modelId="{99CFFECC-C7C4-4F22-B62D-24CCE81903EC}" type="presParOf" srcId="{AD4FFA97-DC9E-44D0-B690-BE28A8297DB6}" destId="{C54835A8-523F-448A-968A-AD0821FDC4AC}" srcOrd="1" destOrd="0" presId="urn:microsoft.com/office/officeart/2005/8/layout/hierarchy3"/>
    <dgm:cxn modelId="{409F0FD0-AE7C-4F66-8E53-E08E4EEB73C2}" type="presParOf" srcId="{C54835A8-523F-448A-968A-AD0821FDC4AC}" destId="{72A34435-75AE-4337-A0CB-D28AA769834E}" srcOrd="0" destOrd="0" presId="urn:microsoft.com/office/officeart/2005/8/layout/hierarchy3"/>
    <dgm:cxn modelId="{E2263354-3E7D-4934-AAAF-250C042177E1}" type="presParOf" srcId="{C54835A8-523F-448A-968A-AD0821FDC4AC}" destId="{3C989B5B-CB87-4529-ABAF-D948C3777D5D}" srcOrd="1" destOrd="0" presId="urn:microsoft.com/office/officeart/2005/8/layout/hierarchy3"/>
    <dgm:cxn modelId="{0495F2EA-1A5B-43FB-B625-A10C365EDA08}" type="presParOf" srcId="{C54835A8-523F-448A-968A-AD0821FDC4AC}" destId="{001D2FE0-D99A-47AF-BA2E-D92B714A2BDC}" srcOrd="2" destOrd="0" presId="urn:microsoft.com/office/officeart/2005/8/layout/hierarchy3"/>
    <dgm:cxn modelId="{CFB0E2E9-BE2E-4018-8C36-3601BDA50B62}" type="presParOf" srcId="{C54835A8-523F-448A-968A-AD0821FDC4AC}" destId="{3F6B356B-073B-4A8F-9DBC-5AD7FF366FB2}" srcOrd="3" destOrd="0" presId="urn:microsoft.com/office/officeart/2005/8/layout/hierarchy3"/>
    <dgm:cxn modelId="{83F1BAE9-4FCB-455E-AC13-E0D08439C921}" type="presParOf" srcId="{C54835A8-523F-448A-968A-AD0821FDC4AC}" destId="{D98E4DD1-71B5-49C6-94E7-F9D4BACD1A49}" srcOrd="4" destOrd="0" presId="urn:microsoft.com/office/officeart/2005/8/layout/hierarchy3"/>
    <dgm:cxn modelId="{07C7A157-42C7-4361-9868-01B488E49FAF}" type="presParOf" srcId="{C54835A8-523F-448A-968A-AD0821FDC4AC}" destId="{9B63C80D-DB03-4AB8-A48A-6B3A4DEDEBFC}" srcOrd="5" destOrd="0" presId="urn:microsoft.com/office/officeart/2005/8/layout/hierarchy3"/>
    <dgm:cxn modelId="{7A3048D6-76F9-466B-8CB4-05D2888F38E9}" type="presParOf" srcId="{8B41E697-912C-48DE-8BE8-5B00410FFC9C}" destId="{5F9CBB2B-EFC9-448D-B5EE-445D54866744}" srcOrd="1" destOrd="0" presId="urn:microsoft.com/office/officeart/2005/8/layout/hierarchy3"/>
    <dgm:cxn modelId="{2F6A3E94-17D1-453E-9852-6E5CEDB97C73}" type="presParOf" srcId="{5F9CBB2B-EFC9-448D-B5EE-445D54866744}" destId="{59311695-4743-4B76-B6E7-10D768F30C4A}" srcOrd="0" destOrd="0" presId="urn:microsoft.com/office/officeart/2005/8/layout/hierarchy3"/>
    <dgm:cxn modelId="{E1C42F5F-1CAB-4112-8871-1171E70DA32C}" type="presParOf" srcId="{59311695-4743-4B76-B6E7-10D768F30C4A}" destId="{21718086-7880-4B9C-8722-A89FFDA9DC09}" srcOrd="0" destOrd="0" presId="urn:microsoft.com/office/officeart/2005/8/layout/hierarchy3"/>
    <dgm:cxn modelId="{8AA3719E-B360-4364-9EBC-0B9BDC5B4675}" type="presParOf" srcId="{59311695-4743-4B76-B6E7-10D768F30C4A}" destId="{A5C64148-A069-4C27-AF8F-EC6DFC24E9CC}" srcOrd="1" destOrd="0" presId="urn:microsoft.com/office/officeart/2005/8/layout/hierarchy3"/>
    <dgm:cxn modelId="{CE4F0066-C8D5-41BE-8022-1E66DD924EE6}" type="presParOf" srcId="{5F9CBB2B-EFC9-448D-B5EE-445D54866744}" destId="{2043EDE9-780E-4EE5-8D45-0D7115895DA8}" srcOrd="1" destOrd="0" presId="urn:microsoft.com/office/officeart/2005/8/layout/hierarchy3"/>
    <dgm:cxn modelId="{80D5F6E5-5C1C-44F9-BB3D-603AAFA566B7}" type="presParOf" srcId="{2043EDE9-780E-4EE5-8D45-0D7115895DA8}" destId="{C73FB7BB-86E5-4C82-97FA-779BDE6268CE}" srcOrd="0" destOrd="0" presId="urn:microsoft.com/office/officeart/2005/8/layout/hierarchy3"/>
    <dgm:cxn modelId="{47901B73-6231-4604-9A74-3B1F31C6CBC8}" type="presParOf" srcId="{2043EDE9-780E-4EE5-8D45-0D7115895DA8}" destId="{49642A1E-022E-44FC-B68C-BA4F3644163A}" srcOrd="1" destOrd="0" presId="urn:microsoft.com/office/officeart/2005/8/layout/hierarchy3"/>
    <dgm:cxn modelId="{02C1A1C3-B7A1-4283-8990-2942F6E7066D}" type="presParOf" srcId="{2043EDE9-780E-4EE5-8D45-0D7115895DA8}" destId="{7B60246C-C1A1-42A1-9719-34CE2FCCDB40}" srcOrd="2" destOrd="0" presId="urn:microsoft.com/office/officeart/2005/8/layout/hierarchy3"/>
    <dgm:cxn modelId="{DBDEE864-DC60-4555-B9A3-4EDAC3C3A3E5}" type="presParOf" srcId="{2043EDE9-780E-4EE5-8D45-0D7115895DA8}" destId="{CF2CF6E6-4D65-4254-9FBD-940BF59862E9}" srcOrd="3" destOrd="0" presId="urn:microsoft.com/office/officeart/2005/8/layout/hierarchy3"/>
    <dgm:cxn modelId="{FA7800F9-6331-4E85-BB6F-82E23C97C1DC}" type="presParOf" srcId="{2043EDE9-780E-4EE5-8D45-0D7115895DA8}" destId="{34C4A12F-8552-4BA9-BE5F-0EA1BEB647C3}" srcOrd="4" destOrd="0" presId="urn:microsoft.com/office/officeart/2005/8/layout/hierarchy3"/>
    <dgm:cxn modelId="{CDD1555C-2E2E-4003-A23C-504764B85B4B}" type="presParOf" srcId="{2043EDE9-780E-4EE5-8D45-0D7115895DA8}" destId="{B521A1B8-6813-47F4-9C32-8404F93F51A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6569-BEFC-4C4D-B996-CF5FD31C491D}">
      <dsp:nvSpPr>
        <dsp:cNvPr id="0" name=""/>
        <dsp:cNvSpPr/>
      </dsp:nvSpPr>
      <dsp:spPr>
        <a:xfrm>
          <a:off x="5954248" y="583116"/>
          <a:ext cx="1357665" cy="1357887"/>
        </a:xfrm>
        <a:prstGeom prst="ellipse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69FC2-71BB-4A29-96E0-126223EE2057}">
      <dsp:nvSpPr>
        <dsp:cNvPr id="0" name=""/>
        <dsp:cNvSpPr/>
      </dsp:nvSpPr>
      <dsp:spPr>
        <a:xfrm>
          <a:off x="5999046" y="628387"/>
          <a:ext cx="1267347" cy="12673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0D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Arizona Department of Education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1.5 years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School Counselor Specialist </a:t>
          </a:r>
        </a:p>
      </dsp:txBody>
      <dsp:txXfrm>
        <a:off x="6180406" y="809470"/>
        <a:ext cx="905351" cy="905179"/>
      </dsp:txXfrm>
    </dsp:sp>
    <dsp:sp modelId="{E789F654-1044-42F2-88C7-81DE30D59A72}">
      <dsp:nvSpPr>
        <dsp:cNvPr id="0" name=""/>
        <dsp:cNvSpPr/>
      </dsp:nvSpPr>
      <dsp:spPr>
        <a:xfrm rot="2700000">
          <a:off x="4582498" y="585625"/>
          <a:ext cx="1357508" cy="1357508"/>
        </a:xfrm>
        <a:prstGeom prst="teardrop">
          <a:avLst>
            <a:gd name="adj" fmla="val 100000"/>
          </a:avLst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BADBD-71B8-4F2B-A669-3B5387F48E32}">
      <dsp:nvSpPr>
        <dsp:cNvPr id="0" name=""/>
        <dsp:cNvSpPr/>
      </dsp:nvSpPr>
      <dsp:spPr>
        <a:xfrm>
          <a:off x="4596583" y="628387"/>
          <a:ext cx="1267347" cy="12673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0D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Phoenix Union High School District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3 years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Counselor Facilitator</a:t>
          </a:r>
        </a:p>
      </dsp:txBody>
      <dsp:txXfrm>
        <a:off x="4777220" y="809470"/>
        <a:ext cx="905351" cy="905179"/>
      </dsp:txXfrm>
    </dsp:sp>
    <dsp:sp modelId="{3AE7EA4C-2109-46E7-94A0-44A554F43A5D}">
      <dsp:nvSpPr>
        <dsp:cNvPr id="0" name=""/>
        <dsp:cNvSpPr/>
      </dsp:nvSpPr>
      <dsp:spPr>
        <a:xfrm rot="2700000">
          <a:off x="3147955" y="585625"/>
          <a:ext cx="1357508" cy="1357508"/>
        </a:xfrm>
        <a:prstGeom prst="teardrop">
          <a:avLst>
            <a:gd name="adj" fmla="val 100000"/>
          </a:avLst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37029-255A-45FE-8B35-C80F10D65D55}">
      <dsp:nvSpPr>
        <dsp:cNvPr id="0" name=""/>
        <dsp:cNvSpPr/>
      </dsp:nvSpPr>
      <dsp:spPr>
        <a:xfrm>
          <a:off x="3193397" y="628387"/>
          <a:ext cx="1267347" cy="12673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0D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Agua Fria High School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8 years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School Counselor &amp; Department Chair</a:t>
          </a:r>
        </a:p>
      </dsp:txBody>
      <dsp:txXfrm>
        <a:off x="3374034" y="809470"/>
        <a:ext cx="905351" cy="905179"/>
      </dsp:txXfrm>
    </dsp:sp>
    <dsp:sp modelId="{48AB87D5-32F5-4412-B788-00A2368FB706}">
      <dsp:nvSpPr>
        <dsp:cNvPr id="0" name=""/>
        <dsp:cNvSpPr/>
      </dsp:nvSpPr>
      <dsp:spPr>
        <a:xfrm rot="2700000">
          <a:off x="1744769" y="583186"/>
          <a:ext cx="1357508" cy="1357508"/>
        </a:xfrm>
        <a:prstGeom prst="teardrop">
          <a:avLst>
            <a:gd name="adj" fmla="val 100000"/>
          </a:avLst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8F286-EA4E-4534-B67F-8B15DC443872}">
      <dsp:nvSpPr>
        <dsp:cNvPr id="0" name=""/>
        <dsp:cNvSpPr/>
      </dsp:nvSpPr>
      <dsp:spPr>
        <a:xfrm>
          <a:off x="1790211" y="628387"/>
          <a:ext cx="1267347" cy="12673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0D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Millennium High School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3 years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School Counselor</a:t>
          </a:r>
        </a:p>
      </dsp:txBody>
      <dsp:txXfrm>
        <a:off x="1971570" y="809470"/>
        <a:ext cx="905351" cy="905179"/>
      </dsp:txXfrm>
    </dsp:sp>
    <dsp:sp modelId="{8A4C243D-08CE-471A-A3F4-18FAFE51A854}">
      <dsp:nvSpPr>
        <dsp:cNvPr id="0" name=""/>
        <dsp:cNvSpPr/>
      </dsp:nvSpPr>
      <dsp:spPr>
        <a:xfrm rot="2700000">
          <a:off x="413845" y="574756"/>
          <a:ext cx="1357508" cy="1357508"/>
        </a:xfrm>
        <a:prstGeom prst="teardrop">
          <a:avLst>
            <a:gd name="adj" fmla="val 100000"/>
          </a:avLst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097C-C705-4305-93FF-3FE6E3B06173}">
      <dsp:nvSpPr>
        <dsp:cNvPr id="0" name=""/>
        <dsp:cNvSpPr/>
      </dsp:nvSpPr>
      <dsp:spPr>
        <a:xfrm>
          <a:off x="387025" y="628387"/>
          <a:ext cx="1267347" cy="12673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0D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Stapley Junior High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6 years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English Teacher</a:t>
          </a:r>
        </a:p>
      </dsp:txBody>
      <dsp:txXfrm>
        <a:off x="568385" y="809470"/>
        <a:ext cx="905351" cy="905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09ACB-7B1E-4668-8FFE-B99EC6D8B722}">
      <dsp:nvSpPr>
        <dsp:cNvPr id="0" name=""/>
        <dsp:cNvSpPr/>
      </dsp:nvSpPr>
      <dsp:spPr>
        <a:xfrm>
          <a:off x="1181783" y="1059596"/>
          <a:ext cx="711474" cy="711474"/>
        </a:xfrm>
        <a:prstGeom prst="round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Associations</a:t>
          </a:r>
        </a:p>
      </dsp:txBody>
      <dsp:txXfrm>
        <a:off x="1216514" y="1094327"/>
        <a:ext cx="642012" cy="642012"/>
      </dsp:txXfrm>
    </dsp:sp>
    <dsp:sp modelId="{12C24CF6-C52C-454A-B498-469ED7E51905}">
      <dsp:nvSpPr>
        <dsp:cNvPr id="0" name=""/>
        <dsp:cNvSpPr/>
      </dsp:nvSpPr>
      <dsp:spPr>
        <a:xfrm rot="16030512">
          <a:off x="1271969" y="823533"/>
          <a:ext cx="4726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2699" y="0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83A14-75C1-472B-B05F-FDE062FD1688}">
      <dsp:nvSpPr>
        <dsp:cNvPr id="0" name=""/>
        <dsp:cNvSpPr/>
      </dsp:nvSpPr>
      <dsp:spPr>
        <a:xfrm>
          <a:off x="1121668" y="67128"/>
          <a:ext cx="724331" cy="520342"/>
        </a:xfrm>
        <a:prstGeom prst="roundRect">
          <a:avLst/>
        </a:prstGeom>
        <a:solidFill>
          <a:srgbClr val="FCAF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12169"/>
              </a:solidFill>
            </a:rPr>
            <a:t>ACTEAZ</a:t>
          </a:r>
        </a:p>
      </dsp:txBody>
      <dsp:txXfrm>
        <a:off x="1147069" y="92529"/>
        <a:ext cx="673529" cy="469540"/>
      </dsp:txXfrm>
    </dsp:sp>
    <dsp:sp modelId="{DF04A7F6-88F1-4B6E-A469-B2623B783DB6}">
      <dsp:nvSpPr>
        <dsp:cNvPr id="0" name=""/>
        <dsp:cNvSpPr/>
      </dsp:nvSpPr>
      <dsp:spPr>
        <a:xfrm rot="1800000">
          <a:off x="1873872" y="1693062"/>
          <a:ext cx="2893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377" y="0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FAD74-E570-4267-BDCC-B67E11036308}">
      <dsp:nvSpPr>
        <dsp:cNvPr id="0" name=""/>
        <dsp:cNvSpPr/>
      </dsp:nvSpPr>
      <dsp:spPr>
        <a:xfrm>
          <a:off x="2143865" y="1650686"/>
          <a:ext cx="680700" cy="622444"/>
        </a:xfrm>
        <a:prstGeom prst="roundRect">
          <a:avLst/>
        </a:prstGeom>
        <a:solidFill>
          <a:srgbClr val="FCAF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12169"/>
              </a:solidFill>
            </a:rPr>
            <a:t>AzCTE Leads</a:t>
          </a:r>
        </a:p>
      </dsp:txBody>
      <dsp:txXfrm>
        <a:off x="2174250" y="1681071"/>
        <a:ext cx="619930" cy="561674"/>
      </dsp:txXfrm>
    </dsp:sp>
    <dsp:sp modelId="{0154B994-6CAC-4D27-99AD-0CF0C045123E}">
      <dsp:nvSpPr>
        <dsp:cNvPr id="0" name=""/>
        <dsp:cNvSpPr/>
      </dsp:nvSpPr>
      <dsp:spPr>
        <a:xfrm rot="9000000">
          <a:off x="898062" y="1696740"/>
          <a:ext cx="304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090" y="0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8B257-D300-4636-B87B-4C82F67805C0}">
      <dsp:nvSpPr>
        <dsp:cNvPr id="0" name=""/>
        <dsp:cNvSpPr/>
      </dsp:nvSpPr>
      <dsp:spPr>
        <a:xfrm>
          <a:off x="263215" y="1614248"/>
          <a:ext cx="655216" cy="695320"/>
        </a:xfrm>
        <a:prstGeom prst="roundRect">
          <a:avLst/>
        </a:prstGeom>
        <a:solidFill>
          <a:srgbClr val="FCAF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12169"/>
              </a:solidFill>
            </a:rPr>
            <a:t>AzSCA</a:t>
          </a:r>
        </a:p>
      </dsp:txBody>
      <dsp:txXfrm>
        <a:off x="295200" y="1646233"/>
        <a:ext cx="591246" cy="631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09ACB-7B1E-4668-8FFE-B99EC6D8B722}">
      <dsp:nvSpPr>
        <dsp:cNvPr id="0" name=""/>
        <dsp:cNvSpPr/>
      </dsp:nvSpPr>
      <dsp:spPr>
        <a:xfrm>
          <a:off x="1175474" y="1100696"/>
          <a:ext cx="711474" cy="711474"/>
        </a:xfrm>
        <a:prstGeom prst="round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Goals</a:t>
          </a:r>
        </a:p>
      </dsp:txBody>
      <dsp:txXfrm>
        <a:off x="1210205" y="1135427"/>
        <a:ext cx="642012" cy="642012"/>
      </dsp:txXfrm>
    </dsp:sp>
    <dsp:sp modelId="{12C24CF6-C52C-454A-B498-469ED7E51905}">
      <dsp:nvSpPr>
        <dsp:cNvPr id="0" name=""/>
        <dsp:cNvSpPr/>
      </dsp:nvSpPr>
      <dsp:spPr>
        <a:xfrm rot="16200000">
          <a:off x="1298774" y="868259"/>
          <a:ext cx="464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4874" y="0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83A14-75C1-472B-B05F-FDE062FD1688}">
      <dsp:nvSpPr>
        <dsp:cNvPr id="0" name=""/>
        <dsp:cNvSpPr/>
      </dsp:nvSpPr>
      <dsp:spPr>
        <a:xfrm>
          <a:off x="1188534" y="90743"/>
          <a:ext cx="685352" cy="545077"/>
        </a:xfrm>
        <a:prstGeom prst="roundRect">
          <a:avLst/>
        </a:prstGeom>
        <a:solidFill>
          <a:srgbClr val="FCAF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12169"/>
              </a:solidFill>
            </a:rPr>
            <a:t>Education &amp; Advocacy</a:t>
          </a:r>
        </a:p>
      </dsp:txBody>
      <dsp:txXfrm>
        <a:off x="1215142" y="117351"/>
        <a:ext cx="632136" cy="491861"/>
      </dsp:txXfrm>
    </dsp:sp>
    <dsp:sp modelId="{DF04A7F6-88F1-4B6E-A469-B2623B783DB6}">
      <dsp:nvSpPr>
        <dsp:cNvPr id="0" name=""/>
        <dsp:cNvSpPr/>
      </dsp:nvSpPr>
      <dsp:spPr>
        <a:xfrm rot="1800000">
          <a:off x="1871274" y="1720313"/>
          <a:ext cx="233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982" y="0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FAD74-E570-4267-BDCC-B67E11036308}">
      <dsp:nvSpPr>
        <dsp:cNvPr id="0" name=""/>
        <dsp:cNvSpPr/>
      </dsp:nvSpPr>
      <dsp:spPr>
        <a:xfrm>
          <a:off x="2089582" y="1744734"/>
          <a:ext cx="776648" cy="516548"/>
        </a:xfrm>
        <a:prstGeom prst="roundRect">
          <a:avLst/>
        </a:prstGeom>
        <a:solidFill>
          <a:srgbClr val="FCAF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rgbClr val="012169"/>
              </a:solidFill>
            </a:rPr>
            <a:t>Comprehensive School Counseling Programs</a:t>
          </a:r>
        </a:p>
      </dsp:txBody>
      <dsp:txXfrm>
        <a:off x="2114798" y="1769950"/>
        <a:ext cx="726216" cy="466116"/>
      </dsp:txXfrm>
    </dsp:sp>
    <dsp:sp modelId="{0154B994-6CAC-4D27-99AD-0CF0C045123E}">
      <dsp:nvSpPr>
        <dsp:cNvPr id="0" name=""/>
        <dsp:cNvSpPr/>
      </dsp:nvSpPr>
      <dsp:spPr>
        <a:xfrm rot="9000000">
          <a:off x="929844" y="1727634"/>
          <a:ext cx="263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265" y="0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8B257-D300-4636-B87B-4C82F67805C0}">
      <dsp:nvSpPr>
        <dsp:cNvPr id="0" name=""/>
        <dsp:cNvSpPr/>
      </dsp:nvSpPr>
      <dsp:spPr>
        <a:xfrm>
          <a:off x="221551" y="1725180"/>
          <a:ext cx="725928" cy="555655"/>
        </a:xfrm>
        <a:prstGeom prst="roundRect">
          <a:avLst/>
        </a:prstGeom>
        <a:solidFill>
          <a:srgbClr val="FCAF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012169"/>
              </a:solidFill>
            </a:rPr>
            <a:t>Relationships</a:t>
          </a:r>
        </a:p>
      </dsp:txBody>
      <dsp:txXfrm>
        <a:off x="248676" y="1752305"/>
        <a:ext cx="671678" cy="501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ED57D-97F3-4FA1-A86A-26D35D2FEBE2}">
      <dsp:nvSpPr>
        <dsp:cNvPr id="0" name=""/>
        <dsp:cNvSpPr/>
      </dsp:nvSpPr>
      <dsp:spPr>
        <a:xfrm>
          <a:off x="1643842" y="256"/>
          <a:ext cx="1601778" cy="800889"/>
        </a:xfrm>
        <a:prstGeom prst="roundRect">
          <a:avLst>
            <a:gd name="adj" fmla="val 10000"/>
          </a:avLst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Should Be</a:t>
          </a:r>
        </a:p>
      </dsp:txBody>
      <dsp:txXfrm>
        <a:off x="1667299" y="23713"/>
        <a:ext cx="1554864" cy="753975"/>
      </dsp:txXfrm>
    </dsp:sp>
    <dsp:sp modelId="{72A34435-75AE-4337-A0CB-D28AA769834E}">
      <dsp:nvSpPr>
        <dsp:cNvPr id="0" name=""/>
        <dsp:cNvSpPr/>
      </dsp:nvSpPr>
      <dsp:spPr>
        <a:xfrm>
          <a:off x="1804020" y="801146"/>
          <a:ext cx="160177" cy="60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667"/>
              </a:lnTo>
              <a:lnTo>
                <a:pt x="160177" y="600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9B5B-CB87-4529-ABAF-D948C3777D5D}">
      <dsp:nvSpPr>
        <dsp:cNvPr id="0" name=""/>
        <dsp:cNvSpPr/>
      </dsp:nvSpPr>
      <dsp:spPr>
        <a:xfrm>
          <a:off x="1964198" y="1001368"/>
          <a:ext cx="1281423" cy="800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Centered</a:t>
          </a:r>
        </a:p>
      </dsp:txBody>
      <dsp:txXfrm>
        <a:off x="1987655" y="1024825"/>
        <a:ext cx="1234509" cy="753975"/>
      </dsp:txXfrm>
    </dsp:sp>
    <dsp:sp modelId="{001D2FE0-D99A-47AF-BA2E-D92B714A2BDC}">
      <dsp:nvSpPr>
        <dsp:cNvPr id="0" name=""/>
        <dsp:cNvSpPr/>
      </dsp:nvSpPr>
      <dsp:spPr>
        <a:xfrm>
          <a:off x="1804020" y="801146"/>
          <a:ext cx="160177" cy="16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778"/>
              </a:lnTo>
              <a:lnTo>
                <a:pt x="160177" y="1601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B356B-073B-4A8F-9DBC-5AD7FF366FB2}">
      <dsp:nvSpPr>
        <dsp:cNvPr id="0" name=""/>
        <dsp:cNvSpPr/>
      </dsp:nvSpPr>
      <dsp:spPr>
        <a:xfrm>
          <a:off x="1964198" y="2002480"/>
          <a:ext cx="1281423" cy="800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Conversations</a:t>
          </a:r>
        </a:p>
      </dsp:txBody>
      <dsp:txXfrm>
        <a:off x="1987655" y="2025937"/>
        <a:ext cx="1234509" cy="753975"/>
      </dsp:txXfrm>
    </dsp:sp>
    <dsp:sp modelId="{D98E4DD1-71B5-49C6-94E7-F9D4BACD1A49}">
      <dsp:nvSpPr>
        <dsp:cNvPr id="0" name=""/>
        <dsp:cNvSpPr/>
      </dsp:nvSpPr>
      <dsp:spPr>
        <a:xfrm>
          <a:off x="1804020" y="801146"/>
          <a:ext cx="160177" cy="260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890"/>
              </a:lnTo>
              <a:lnTo>
                <a:pt x="160177" y="2602890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3C80D-DB03-4AB8-A48A-6B3A4DEDEBFC}">
      <dsp:nvSpPr>
        <dsp:cNvPr id="0" name=""/>
        <dsp:cNvSpPr/>
      </dsp:nvSpPr>
      <dsp:spPr>
        <a:xfrm>
          <a:off x="1964198" y="3003591"/>
          <a:ext cx="1281423" cy="800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Engaging</a:t>
          </a:r>
        </a:p>
      </dsp:txBody>
      <dsp:txXfrm>
        <a:off x="1987655" y="3027048"/>
        <a:ext cx="1234509" cy="753975"/>
      </dsp:txXfrm>
    </dsp:sp>
    <dsp:sp modelId="{21718086-7880-4B9C-8722-A89FFDA9DC09}">
      <dsp:nvSpPr>
        <dsp:cNvPr id="0" name=""/>
        <dsp:cNvSpPr/>
      </dsp:nvSpPr>
      <dsp:spPr>
        <a:xfrm>
          <a:off x="3646065" y="256"/>
          <a:ext cx="1601778" cy="800889"/>
        </a:xfrm>
        <a:prstGeom prst="roundRect">
          <a:avLst>
            <a:gd name="adj" fmla="val 10000"/>
          </a:avLst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Should NOT Be</a:t>
          </a:r>
        </a:p>
      </dsp:txBody>
      <dsp:txXfrm>
        <a:off x="3669522" y="23713"/>
        <a:ext cx="1554864" cy="753975"/>
      </dsp:txXfrm>
    </dsp:sp>
    <dsp:sp modelId="{C73FB7BB-86E5-4C82-97FA-779BDE6268CE}">
      <dsp:nvSpPr>
        <dsp:cNvPr id="0" name=""/>
        <dsp:cNvSpPr/>
      </dsp:nvSpPr>
      <dsp:spPr>
        <a:xfrm>
          <a:off x="3806243" y="801146"/>
          <a:ext cx="160177" cy="60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667"/>
              </a:lnTo>
              <a:lnTo>
                <a:pt x="160177" y="600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42A1E-022E-44FC-B68C-BA4F3644163A}">
      <dsp:nvSpPr>
        <dsp:cNvPr id="0" name=""/>
        <dsp:cNvSpPr/>
      </dsp:nvSpPr>
      <dsp:spPr>
        <a:xfrm>
          <a:off x="3966421" y="1001368"/>
          <a:ext cx="1281423" cy="800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Checklists</a:t>
          </a:r>
        </a:p>
      </dsp:txBody>
      <dsp:txXfrm>
        <a:off x="3989878" y="1024825"/>
        <a:ext cx="1234509" cy="753975"/>
      </dsp:txXfrm>
    </dsp:sp>
    <dsp:sp modelId="{7B60246C-C1A1-42A1-9719-34CE2FCCDB40}">
      <dsp:nvSpPr>
        <dsp:cNvPr id="0" name=""/>
        <dsp:cNvSpPr/>
      </dsp:nvSpPr>
      <dsp:spPr>
        <a:xfrm>
          <a:off x="3806243" y="801146"/>
          <a:ext cx="160177" cy="16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778"/>
              </a:lnTo>
              <a:lnTo>
                <a:pt x="160177" y="1601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F6E6-4D65-4254-9FBD-940BF59862E9}">
      <dsp:nvSpPr>
        <dsp:cNvPr id="0" name=""/>
        <dsp:cNvSpPr/>
      </dsp:nvSpPr>
      <dsp:spPr>
        <a:xfrm>
          <a:off x="3966421" y="2002480"/>
          <a:ext cx="1281423" cy="800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Assessments without discussion</a:t>
          </a:r>
        </a:p>
      </dsp:txBody>
      <dsp:txXfrm>
        <a:off x="3989878" y="2025937"/>
        <a:ext cx="1234509" cy="753975"/>
      </dsp:txXfrm>
    </dsp:sp>
    <dsp:sp modelId="{34C4A12F-8552-4BA9-BE5F-0EA1BEB647C3}">
      <dsp:nvSpPr>
        <dsp:cNvPr id="0" name=""/>
        <dsp:cNvSpPr/>
      </dsp:nvSpPr>
      <dsp:spPr>
        <a:xfrm>
          <a:off x="3806243" y="801146"/>
          <a:ext cx="160177" cy="260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890"/>
              </a:lnTo>
              <a:lnTo>
                <a:pt x="160177" y="2602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1A1B8-6813-47F4-9C32-8404F93F51AA}">
      <dsp:nvSpPr>
        <dsp:cNvPr id="0" name=""/>
        <dsp:cNvSpPr/>
      </dsp:nvSpPr>
      <dsp:spPr>
        <a:xfrm>
          <a:off x="3966421" y="3003591"/>
          <a:ext cx="1281423" cy="800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Solely Computer Centered</a:t>
          </a:r>
        </a:p>
      </dsp:txBody>
      <dsp:txXfrm>
        <a:off x="3989878" y="3027048"/>
        <a:ext cx="1234509" cy="753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56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780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659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4365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744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186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8413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7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988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67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7395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8162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5861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8712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6659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2519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4106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5481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4930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113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4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2962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2501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351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4053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788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9896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61231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369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675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03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539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631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85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/>
          <p:nvPr userDrawn="1"/>
        </p:nvSpPr>
        <p:spPr>
          <a:xfrm>
            <a:off x="0" y="74363"/>
            <a:ext cx="9144000" cy="132203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 userDrawn="1"/>
        </p:nvSpPr>
        <p:spPr>
          <a:xfrm>
            <a:off x="0" y="232322"/>
            <a:ext cx="9144000" cy="54884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80318"/>
            <a:ext cx="9144000" cy="54884"/>
          </a:xfrm>
          <a:prstGeom prst="rect">
            <a:avLst/>
          </a:prstGeom>
          <a:solidFill>
            <a:srgbClr val="D013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67157DF4-07F0-4122-8A12-64D11C5D9B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24678" y="4767264"/>
            <a:ext cx="2057400" cy="273844"/>
          </a:xfrm>
        </p:spPr>
        <p:txBody>
          <a:bodyPr/>
          <a:lstStyle>
            <a:lvl1pPr>
              <a:defRPr sz="1050" b="1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3075E-B2E5-4AB4-8DAF-8C6FAD459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1" y="4681470"/>
            <a:ext cx="379243" cy="379243"/>
          </a:xfrm>
          <a:prstGeom prst="rect">
            <a:avLst/>
          </a:prstGeom>
        </p:spPr>
      </p:pic>
      <p:sp>
        <p:nvSpPr>
          <p:cNvPr id="16" name="Google Shape;111;p13">
            <a:extLst>
              <a:ext uri="{FF2B5EF4-FFF2-40B4-BE49-F238E27FC236}">
                <a16:creationId xmlns:a16="http://schemas.microsoft.com/office/drawing/2014/main" id="{1E07C217-D742-4115-9FB0-12FD22DCCEF7}"/>
              </a:ext>
            </a:extLst>
          </p:cNvPr>
          <p:cNvSpPr txBox="1">
            <a:spLocks/>
          </p:cNvSpPr>
          <p:nvPr userDrawn="1"/>
        </p:nvSpPr>
        <p:spPr>
          <a:xfrm>
            <a:off x="628650" y="1598122"/>
            <a:ext cx="7934100" cy="2299129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1C232"/>
              </a:buClr>
              <a:buSzPts val="4000"/>
            </a:pPr>
            <a:endParaRPr lang="en-US" sz="2400" b="1" dirty="0">
              <a:solidFill>
                <a:srgbClr val="FCAF17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DF31A-E761-4526-BCBC-D6A1663F8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8625" y="508760"/>
            <a:ext cx="3894191" cy="880873"/>
          </a:xfrm>
          <a:prstGeom prst="rect">
            <a:avLst/>
          </a:prstGeom>
        </p:spPr>
      </p:pic>
      <p:cxnSp>
        <p:nvCxnSpPr>
          <p:cNvPr id="23" name="Google Shape;113;p13">
            <a:extLst>
              <a:ext uri="{FF2B5EF4-FFF2-40B4-BE49-F238E27FC236}">
                <a16:creationId xmlns:a16="http://schemas.microsoft.com/office/drawing/2014/main" id="{6BC09F54-C7EE-4743-B8D0-50ABBD4A7109}"/>
              </a:ext>
            </a:extLst>
          </p:cNvPr>
          <p:cNvCxnSpPr/>
          <p:nvPr userDrawn="1"/>
        </p:nvCxnSpPr>
        <p:spPr>
          <a:xfrm rot="10800000" flipH="1">
            <a:off x="5955825" y="4191646"/>
            <a:ext cx="2565600" cy="15300"/>
          </a:xfrm>
          <a:prstGeom prst="straightConnector1">
            <a:avLst/>
          </a:prstGeom>
          <a:noFill/>
          <a:ln w="76200" cap="flat" cmpd="sng">
            <a:solidFill>
              <a:srgbClr val="012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114;p13">
            <a:extLst>
              <a:ext uri="{FF2B5EF4-FFF2-40B4-BE49-F238E27FC236}">
                <a16:creationId xmlns:a16="http://schemas.microsoft.com/office/drawing/2014/main" id="{7B4C5429-2399-4421-B10F-7AF6BDE93042}"/>
              </a:ext>
            </a:extLst>
          </p:cNvPr>
          <p:cNvCxnSpPr/>
          <p:nvPr userDrawn="1"/>
        </p:nvCxnSpPr>
        <p:spPr>
          <a:xfrm rot="10800000" flipH="1">
            <a:off x="662177" y="4199296"/>
            <a:ext cx="2526000" cy="15300"/>
          </a:xfrm>
          <a:prstGeom prst="straightConnector1">
            <a:avLst/>
          </a:prstGeom>
          <a:noFill/>
          <a:ln w="76200" cap="flat" cmpd="sng">
            <a:solidFill>
              <a:srgbClr val="012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115;p13">
            <a:extLst>
              <a:ext uri="{FF2B5EF4-FFF2-40B4-BE49-F238E27FC236}">
                <a16:creationId xmlns:a16="http://schemas.microsoft.com/office/drawing/2014/main" id="{C4500E26-C9DF-40A2-AE95-67658C55D47C}"/>
              </a:ext>
            </a:extLst>
          </p:cNvPr>
          <p:cNvCxnSpPr/>
          <p:nvPr userDrawn="1"/>
        </p:nvCxnSpPr>
        <p:spPr>
          <a:xfrm>
            <a:off x="3129600" y="4214596"/>
            <a:ext cx="2884800" cy="11100"/>
          </a:xfrm>
          <a:prstGeom prst="straightConnector1">
            <a:avLst/>
          </a:prstGeom>
          <a:noFill/>
          <a:ln w="76200" cap="flat" cmpd="sng">
            <a:solidFill>
              <a:srgbClr val="FCAF1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02DF-C654-44B8-BDCB-A4428D63E81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A18E6248-58BD-4855-B7C8-6CE6D71B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2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2">
            <a:extLst>
              <a:ext uri="{FF2B5EF4-FFF2-40B4-BE49-F238E27FC236}">
                <a16:creationId xmlns:a16="http://schemas.microsoft.com/office/drawing/2014/main" id="{C296EBFA-48EB-4BA0-96AF-301650B212ED}"/>
              </a:ext>
            </a:extLst>
          </p:cNvPr>
          <p:cNvSpPr/>
          <p:nvPr userDrawn="1"/>
        </p:nvSpPr>
        <p:spPr>
          <a:xfrm>
            <a:off x="0" y="0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2;p4">
            <a:extLst>
              <a:ext uri="{FF2B5EF4-FFF2-40B4-BE49-F238E27FC236}">
                <a16:creationId xmlns:a16="http://schemas.microsoft.com/office/drawing/2014/main" id="{D04993A4-AB5C-4A33-98EC-AB8282ED59DD}"/>
              </a:ext>
            </a:extLst>
          </p:cNvPr>
          <p:cNvSpPr/>
          <p:nvPr userDrawn="1"/>
        </p:nvSpPr>
        <p:spPr>
          <a:xfrm>
            <a:off x="0" y="5080318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B4BE09FB-522F-4684-9ABC-2C88EC6E0B14}"/>
              </a:ext>
            </a:extLst>
          </p:cNvPr>
          <p:cNvSpPr txBox="1">
            <a:spLocks/>
          </p:cNvSpPr>
          <p:nvPr userDrawn="1"/>
        </p:nvSpPr>
        <p:spPr>
          <a:xfrm>
            <a:off x="0" y="71444"/>
            <a:ext cx="9144000" cy="7650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F1C232"/>
              </a:buClr>
              <a:buSzPts val="4000"/>
              <a:buFont typeface="Calibri"/>
              <a:buNone/>
            </a:pPr>
            <a:endParaRPr lang="en-US" sz="2800" b="1" dirty="0">
              <a:solidFill>
                <a:srgbClr val="FCAF17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F68-6E06-44CA-9556-28EBB7305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2FB0EA-8EF7-4520-9B9E-E70B98ECFB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68C734-B1E9-459B-860A-976ED3BDFEA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24678" y="4767264"/>
            <a:ext cx="2057400" cy="273844"/>
          </a:xfrm>
        </p:spPr>
        <p:txBody>
          <a:bodyPr/>
          <a:lstStyle>
            <a:lvl1pPr>
              <a:defRPr sz="1050" b="1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32DB4-E91B-4A7C-BD96-D42F216CB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2" y="4671895"/>
            <a:ext cx="375960" cy="375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6"/>
          <p:cNvSpPr/>
          <p:nvPr/>
        </p:nvSpPr>
        <p:spPr>
          <a:xfrm>
            <a:off x="0" y="74363"/>
            <a:ext cx="9144000" cy="132203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0" y="0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232322"/>
            <a:ext cx="9144000" cy="54884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0" y="5080318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B4EC6E4-49A0-4A59-9D5A-8D33393A6F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24678" y="4767264"/>
            <a:ext cx="2057400" cy="273844"/>
          </a:xfrm>
        </p:spPr>
        <p:txBody>
          <a:bodyPr/>
          <a:lstStyle>
            <a:lvl1pPr>
              <a:defRPr sz="1050" b="1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BB9E0D-4B6A-484D-8465-5A442BB78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37" y="4694349"/>
            <a:ext cx="374788" cy="3747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Slid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200151"/>
            <a:ext cx="3435350" cy="201810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41602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8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3" r:id="rId8"/>
    <p:sldLayoutId id="214748366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197646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91102DF-C654-44B8-BDCB-A4428D63E81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CD62334-DAB0-4997-835E-CC684F8D0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51" y="4508993"/>
            <a:ext cx="652385" cy="1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Standards-Positions/Standards/ASCA-Mindsets-Behaviors-for-Student-Succes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sd1.org/Page/1842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sd1.org/Page/1842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sd1.org/Page/184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sd1.org/Page/184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fVF10tYumKQgwW0LfcjOIUHBOGxWFXG97XMPZRmeiw/edit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ECAPB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ed.gov/ecap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zed.gov/cte/arizona-career-literacy" TargetMode="External"/><Relationship Id="rId5" Type="http://schemas.openxmlformats.org/officeDocument/2006/relationships/hyperlink" Target="https://www.azed.gov/ecap/ecap-education-and-career-action-plan/implementation-survey/" TargetMode="External"/><Relationship Id="rId4" Type="http://schemas.openxmlformats.org/officeDocument/2006/relationships/hyperlink" Target="https://padlet.com/adeschoolcounseli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zed.gov/eca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nolasco@azed.gov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forms.office.com/Pages/ResponsePage.aspx?id=y7ClWB9EukKloY_f0Fo__Em6FmkDKkNFrsQaqUTcuWhUNFdSWU1DQjk0N1UyUkRNRFlDQUJBUVhFRy4u" TargetMode="External"/><Relationship Id="rId4" Type="http://schemas.openxmlformats.org/officeDocument/2006/relationships/hyperlink" Target="http://www.azed.gov/cte/counselo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azed.gov/home/GetDocumentFile?id=57f3e08eaadebe0e7cb9a5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63D68-DBB6-46E7-9EF5-A55D36E006C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86600" y="4794755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F4441-56BB-41E7-9866-05A9F2657BF8}"/>
              </a:ext>
            </a:extLst>
          </p:cNvPr>
          <p:cNvSpPr txBox="1"/>
          <p:nvPr/>
        </p:nvSpPr>
        <p:spPr>
          <a:xfrm>
            <a:off x="619432" y="1612490"/>
            <a:ext cx="79444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CAF17"/>
              </a:solidFill>
            </a:endParaRPr>
          </a:p>
          <a:p>
            <a:pPr algn="ctr"/>
            <a:r>
              <a:rPr lang="en-US" sz="3600" dirty="0">
                <a:solidFill>
                  <a:srgbClr val="FCAF17"/>
                </a:solidFill>
                <a:latin typeface="Arial Black" panose="020B0A04020102020204" pitchFamily="34" charset="0"/>
              </a:rPr>
              <a:t>ECAP: Best Practices for Implementation </a:t>
            </a:r>
          </a:p>
          <a:p>
            <a:pPr algn="ctr"/>
            <a:endParaRPr lang="en-US" dirty="0">
              <a:solidFill>
                <a:srgbClr val="FCAF17"/>
              </a:solidFill>
            </a:endParaRPr>
          </a:p>
          <a:p>
            <a:pPr algn="ctr"/>
            <a:r>
              <a:rPr lang="en-US" dirty="0">
                <a:solidFill>
                  <a:srgbClr val="FCAF17"/>
                </a:solidFill>
              </a:rPr>
              <a:t>Arizona College Access Network</a:t>
            </a:r>
          </a:p>
          <a:p>
            <a:pPr algn="ctr"/>
            <a:r>
              <a:rPr lang="en-US" dirty="0">
                <a:solidFill>
                  <a:srgbClr val="FCAF17"/>
                </a:solidFill>
              </a:rPr>
              <a:t>Arizona Department of Education </a:t>
            </a:r>
          </a:p>
          <a:p>
            <a:pPr algn="ctr"/>
            <a:endParaRPr lang="en-US" dirty="0">
              <a:solidFill>
                <a:srgbClr val="FCAF17"/>
              </a:solidFill>
            </a:endParaRPr>
          </a:p>
          <a:p>
            <a:endParaRPr lang="en-US" dirty="0">
              <a:solidFill>
                <a:srgbClr val="FCAF17"/>
              </a:solidFill>
            </a:endParaRPr>
          </a:p>
          <a:p>
            <a:endParaRPr lang="en-US" dirty="0">
              <a:solidFill>
                <a:srgbClr val="FCAF17"/>
              </a:solidFill>
            </a:endParaRPr>
          </a:p>
          <a:p>
            <a:endParaRPr lang="en-US" dirty="0">
              <a:solidFill>
                <a:srgbClr val="FCAF1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Scope and Sequence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Start with what you are already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List every activity, event, lesson, etc. for each grade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List the delivery method (classroom lesson, field trip, online, Advisory, teacher delivery, lunch time, parent communication, website,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Match the activity, event, lesson, etc. to the four ECAP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Cross walk with </a:t>
            </a:r>
            <a:r>
              <a:rPr lang="en-US" sz="1800" dirty="0">
                <a:latin typeface="+mj-lt"/>
                <a:hlinkClick r:id="rId3"/>
              </a:rPr>
              <a:t>ASCA standards</a:t>
            </a:r>
            <a:endParaRPr lang="en-US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Make it manageable and sustainable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D3983E46-886C-4D2A-A518-8B1E721E8A3D}"/>
              </a:ext>
            </a:extLst>
          </p:cNvPr>
          <p:cNvSpPr/>
          <p:nvPr/>
        </p:nvSpPr>
        <p:spPr>
          <a:xfrm>
            <a:off x="7024678" y="2887579"/>
            <a:ext cx="2100098" cy="2255921"/>
          </a:xfrm>
          <a:prstGeom prst="irregularSeal1">
            <a:avLst/>
          </a:prstGeom>
          <a:solidFill>
            <a:srgbClr val="FCAF17"/>
          </a:solidFill>
          <a:ln>
            <a:solidFill>
              <a:srgbClr val="01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This scope and sequence becomes the Action Plan </a:t>
            </a:r>
          </a:p>
        </p:txBody>
      </p:sp>
    </p:spTree>
    <p:extLst>
      <p:ext uri="{BB962C8B-B14F-4D97-AF65-F5344CB8AC3E}">
        <p14:creationId xmlns:p14="http://schemas.microsoft.com/office/powerpoint/2010/main" val="18919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Flagstaff High School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A128FABF-EA01-4E35-AA5C-57AC518D8F34}"/>
              </a:ext>
            </a:extLst>
          </p:cNvPr>
          <p:cNvSpPr txBox="1"/>
          <p:nvPr/>
        </p:nvSpPr>
        <p:spPr>
          <a:xfrm>
            <a:off x="5731844" y="4499824"/>
            <a:ext cx="322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https://www.fusd1.org/Page/18421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98E31-7CF1-4814-81DA-10761D59C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6" y="1156179"/>
            <a:ext cx="7781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Flagstaff High School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A128FABF-EA01-4E35-AA5C-57AC518D8F34}"/>
              </a:ext>
            </a:extLst>
          </p:cNvPr>
          <p:cNvSpPr txBox="1"/>
          <p:nvPr/>
        </p:nvSpPr>
        <p:spPr>
          <a:xfrm>
            <a:off x="5731844" y="4499824"/>
            <a:ext cx="322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https://www.fusd1.org/Page/18421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71FEB-BDBB-434C-ABCE-82EA66025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7" y="1013041"/>
            <a:ext cx="7960344" cy="35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6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Flagstaff High School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A128FABF-EA01-4E35-AA5C-57AC518D8F34}"/>
              </a:ext>
            </a:extLst>
          </p:cNvPr>
          <p:cNvSpPr txBox="1"/>
          <p:nvPr/>
        </p:nvSpPr>
        <p:spPr>
          <a:xfrm>
            <a:off x="5731844" y="4499824"/>
            <a:ext cx="322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https://www.fusd1.org/Page/18421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B49AD-4CAE-4578-9A87-C149BBE68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340" y="998043"/>
            <a:ext cx="6372216" cy="33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Flagstaff High School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A128FABF-EA01-4E35-AA5C-57AC518D8F34}"/>
              </a:ext>
            </a:extLst>
          </p:cNvPr>
          <p:cNvSpPr txBox="1"/>
          <p:nvPr/>
        </p:nvSpPr>
        <p:spPr>
          <a:xfrm>
            <a:off x="5731844" y="4499824"/>
            <a:ext cx="322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https://www.fusd1.org/Page/18421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053D5-1FCC-4A66-B5B3-80B39C79E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42" y="1146697"/>
            <a:ext cx="6174632" cy="30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5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Action Plan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D0704-9B97-417E-BC3F-2D27AC7A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48" y="983556"/>
            <a:ext cx="5399928" cy="402996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9EE31B8-E50A-453B-B17C-CD0033F896B8}"/>
              </a:ext>
            </a:extLst>
          </p:cNvPr>
          <p:cNvSpPr/>
          <p:nvPr/>
        </p:nvSpPr>
        <p:spPr>
          <a:xfrm>
            <a:off x="464339" y="1783774"/>
            <a:ext cx="1479809" cy="787975"/>
          </a:xfrm>
          <a:prstGeom prst="rightArrow">
            <a:avLst/>
          </a:prstGeom>
          <a:solidFill>
            <a:srgbClr val="BF0D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ECAP Attribute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48BCFDB-1D1B-4238-A276-E714AA82014B}"/>
              </a:ext>
            </a:extLst>
          </p:cNvPr>
          <p:cNvSpPr/>
          <p:nvPr/>
        </p:nvSpPr>
        <p:spPr>
          <a:xfrm>
            <a:off x="464339" y="3216334"/>
            <a:ext cx="1445009" cy="787975"/>
          </a:xfrm>
          <a:prstGeom prst="rightArrow">
            <a:avLst/>
          </a:prstGeom>
          <a:solidFill>
            <a:srgbClr val="BF0D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Board Rule Language</a:t>
            </a:r>
          </a:p>
        </p:txBody>
      </p:sp>
    </p:spTree>
    <p:extLst>
      <p:ext uri="{BB962C8B-B14F-4D97-AF65-F5344CB8AC3E}">
        <p14:creationId xmlns:p14="http://schemas.microsoft.com/office/powerpoint/2010/main" val="13703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Action Plan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7140-690B-41C0-A22D-F544131A3754}"/>
              </a:ext>
            </a:extLst>
          </p:cNvPr>
          <p:cNvSpPr txBox="1"/>
          <p:nvPr/>
        </p:nvSpPr>
        <p:spPr>
          <a:xfrm>
            <a:off x="1140568" y="1323541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07EA6-5988-489B-89C5-C5AF937E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5761"/>
            <a:ext cx="5377111" cy="38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5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Action Plan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7140-690B-41C0-A22D-F544131A3754}"/>
              </a:ext>
            </a:extLst>
          </p:cNvPr>
          <p:cNvSpPr txBox="1"/>
          <p:nvPr/>
        </p:nvSpPr>
        <p:spPr>
          <a:xfrm>
            <a:off x="1140568" y="1323541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4494E-998C-474B-851D-11D56CF91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9" y="1050933"/>
            <a:ext cx="8741449" cy="32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Action Plan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7140-690B-41C0-A22D-F544131A3754}"/>
              </a:ext>
            </a:extLst>
          </p:cNvPr>
          <p:cNvSpPr txBox="1"/>
          <p:nvPr/>
        </p:nvSpPr>
        <p:spPr>
          <a:xfrm>
            <a:off x="1140568" y="1323541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B366F-991D-46BF-A5B9-6EBE5AB0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269" y="874245"/>
            <a:ext cx="3066981" cy="41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Action Plan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7140-690B-41C0-A22D-F544131A3754}"/>
              </a:ext>
            </a:extLst>
          </p:cNvPr>
          <p:cNvSpPr txBox="1"/>
          <p:nvPr/>
        </p:nvSpPr>
        <p:spPr>
          <a:xfrm>
            <a:off x="1140568" y="1323541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45480-0D22-4435-B979-4F47F827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42" y="1152582"/>
            <a:ext cx="2950842" cy="3751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61EF1-C7DC-4EF2-98A4-FE5F87561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78" y="1578739"/>
            <a:ext cx="3943568" cy="21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Your School Counselor Specialist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299677" y="1230130"/>
            <a:ext cx="3924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169444" y="838036"/>
            <a:ext cx="1699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677775-06CA-4A0D-AB72-241897FB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54" y="2475534"/>
            <a:ext cx="1431768" cy="2225345"/>
          </a:xfrm>
          <a:prstGeom prst="rect">
            <a:avLst/>
          </a:prstGeom>
          <a:ln w="66675">
            <a:solidFill>
              <a:srgbClr val="012169"/>
            </a:solidFill>
          </a:ln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1596152-8E13-4AE2-A390-8FD15BC9F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001560"/>
              </p:ext>
            </p:extLst>
          </p:nvPr>
        </p:nvGraphicFramePr>
        <p:xfrm>
          <a:off x="1600201" y="418917"/>
          <a:ext cx="7372349" cy="252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745EC65-72EF-41FD-90C6-8D5C9AF6F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955977"/>
              </p:ext>
            </p:extLst>
          </p:nvPr>
        </p:nvGraphicFramePr>
        <p:xfrm>
          <a:off x="3749904" y="2791540"/>
          <a:ext cx="3971624" cy="92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1CCE16-88A7-4305-A99E-9A65AB675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550977"/>
              </p:ext>
            </p:extLst>
          </p:nvPr>
        </p:nvGraphicFramePr>
        <p:xfrm>
          <a:off x="2663484" y="2571750"/>
          <a:ext cx="3087782" cy="237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7D46C35-00C8-4F15-AA1D-001F72E3D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802577"/>
              </p:ext>
            </p:extLst>
          </p:nvPr>
        </p:nvGraphicFramePr>
        <p:xfrm>
          <a:off x="5947096" y="2527957"/>
          <a:ext cx="3087782" cy="237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20341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Action Plan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7140-690B-41C0-A22D-F544131A3754}"/>
              </a:ext>
            </a:extLst>
          </p:cNvPr>
          <p:cNvSpPr txBox="1"/>
          <p:nvPr/>
        </p:nvSpPr>
        <p:spPr>
          <a:xfrm>
            <a:off x="1140568" y="1323541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17C37-9D93-4A5F-AC19-38B0E934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30" y="983556"/>
            <a:ext cx="2973599" cy="3718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5A2412-6D39-451F-97CB-AEC72DA87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22014"/>
            <a:ext cx="3821630" cy="33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27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anything that showcases the four ECAP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have more on it than just the four attributes but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the summary print out if you are using a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a document created by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electronic or paper or a mixture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messy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be student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show what has been added/updated for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should always have access to the document – can be difficult with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Google Shape;232;p49">
            <a:extLst>
              <a:ext uri="{FF2B5EF4-FFF2-40B4-BE49-F238E27FC236}">
                <a16:creationId xmlns:a16="http://schemas.microsoft.com/office/drawing/2014/main" id="{A73E9AD8-E517-49CC-AA00-3A20111B17F9}"/>
              </a:ext>
            </a:extLst>
          </p:cNvPr>
          <p:cNvSpPr txBox="1">
            <a:spLocks/>
          </p:cNvSpPr>
          <p:nvPr/>
        </p:nvSpPr>
        <p:spPr>
          <a:xfrm>
            <a:off x="672928" y="970081"/>
            <a:ext cx="76743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Electronic  </a:t>
            </a:r>
            <a:r>
              <a:rPr lang="en-US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ECAP</a:t>
            </a:r>
            <a:r>
              <a:rPr lang="en-US" dirty="0"/>
              <a:t> - Google SHEETS – Glendale Union High School </a:t>
            </a:r>
          </a:p>
        </p:txBody>
      </p:sp>
      <p:pic>
        <p:nvPicPr>
          <p:cNvPr id="8" name="Google Shape;234;p49">
            <a:extLst>
              <a:ext uri="{FF2B5EF4-FFF2-40B4-BE49-F238E27FC236}">
                <a16:creationId xmlns:a16="http://schemas.microsoft.com/office/drawing/2014/main" id="{9C138D26-654A-4FA8-8901-B01C356630A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1441" y="1869696"/>
            <a:ext cx="6609151" cy="253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18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Google Shape;239;p50">
            <a:extLst>
              <a:ext uri="{FF2B5EF4-FFF2-40B4-BE49-F238E27FC236}">
                <a16:creationId xmlns:a16="http://schemas.microsoft.com/office/drawing/2014/main" id="{A6A89BA4-64B3-49E2-86CE-0BE321A06C74}"/>
              </a:ext>
            </a:extLst>
          </p:cNvPr>
          <p:cNvSpPr txBox="1">
            <a:spLocks/>
          </p:cNvSpPr>
          <p:nvPr/>
        </p:nvSpPr>
        <p:spPr>
          <a:xfrm>
            <a:off x="566728" y="78957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pic>
        <p:nvPicPr>
          <p:cNvPr id="8" name="Google Shape;241;p50">
            <a:extLst>
              <a:ext uri="{FF2B5EF4-FFF2-40B4-BE49-F238E27FC236}">
                <a16:creationId xmlns:a16="http://schemas.microsoft.com/office/drawing/2014/main" id="{054A136A-94F8-4F23-B856-170E01D51E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91" y="1286675"/>
            <a:ext cx="7581900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710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Google Shape;239;p50">
            <a:extLst>
              <a:ext uri="{FF2B5EF4-FFF2-40B4-BE49-F238E27FC236}">
                <a16:creationId xmlns:a16="http://schemas.microsoft.com/office/drawing/2014/main" id="{20BF4835-F281-4672-B4F9-27E51ED66EAC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pic>
        <p:nvPicPr>
          <p:cNvPr id="8" name="Google Shape;247;p51">
            <a:extLst>
              <a:ext uri="{FF2B5EF4-FFF2-40B4-BE49-F238E27FC236}">
                <a16:creationId xmlns:a16="http://schemas.microsoft.com/office/drawing/2014/main" id="{9A4D6E38-CEAC-451E-B4BC-71695869C8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203188"/>
            <a:ext cx="5943600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93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CFFFD78-DC3D-4B3B-913D-494C9DA4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997" y="983556"/>
            <a:ext cx="5235010" cy="40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0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E688D60-71F5-480B-8E58-7D14A96CE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16" y="1017793"/>
            <a:ext cx="5080107" cy="39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B108D49-4623-45E7-88FB-7CF142BF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91" y="983556"/>
            <a:ext cx="5020214" cy="38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41620C2-21DD-4C30-95F5-E02E079B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2" y="1085166"/>
            <a:ext cx="4942262" cy="38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0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3BC1D22-B3FE-4AD6-96CC-A4364E89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51" y="1058313"/>
            <a:ext cx="5080107" cy="39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9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Objectives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299677" y="1230130"/>
            <a:ext cx="3924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169444" y="838036"/>
            <a:ext cx="1699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F3756-F164-4F57-9A6E-2292FCA7DFA2}"/>
              </a:ext>
            </a:extLst>
          </p:cNvPr>
          <p:cNvSpPr txBox="1"/>
          <p:nvPr/>
        </p:nvSpPr>
        <p:spPr>
          <a:xfrm>
            <a:off x="1443789" y="1357162"/>
            <a:ext cx="6381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ECAP Board Rule, Attributes, &amp;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Understand what ECAP should and should NOT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Learn how to embed ECAP requirements into school counseling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See examples of ECAP Action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See examples of ECAP Lesson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Leave with resources to assist in ECAP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957096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088CD4E-98A4-46F4-8018-BE778D66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71" y="1101407"/>
            <a:ext cx="4845251" cy="37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7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D51D12A-8813-4A1C-A153-92E371E4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024" y="972855"/>
            <a:ext cx="5080107" cy="39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4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Student Sample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DB6D-F620-4C7B-900C-9AF0741C788A}"/>
              </a:ext>
            </a:extLst>
          </p:cNvPr>
          <p:cNvSpPr txBox="1"/>
          <p:nvPr/>
        </p:nvSpPr>
        <p:spPr>
          <a:xfrm>
            <a:off x="630091" y="1129553"/>
            <a:ext cx="569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E67D817-1EFD-4826-AC65-516E0A6F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10" y="909951"/>
            <a:ext cx="5219668" cy="40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8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Let’s Discuss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414913" y="1476470"/>
            <a:ext cx="6174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45C745-6ACB-44B2-95F5-E71324205EF0}"/>
              </a:ext>
            </a:extLst>
          </p:cNvPr>
          <p:cNvSpPr/>
          <p:nvPr/>
        </p:nvSpPr>
        <p:spPr>
          <a:xfrm>
            <a:off x="2940625" y="4367154"/>
            <a:ext cx="3605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https://tinyurl.com/ECAPBP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A866F-D808-4B88-8135-3813F799542F}"/>
              </a:ext>
            </a:extLst>
          </p:cNvPr>
          <p:cNvSpPr/>
          <p:nvPr/>
        </p:nvSpPr>
        <p:spPr>
          <a:xfrm>
            <a:off x="1533398" y="1645909"/>
            <a:ext cx="6420101" cy="1384995"/>
          </a:xfrm>
          <a:prstGeom prst="rect">
            <a:avLst/>
          </a:prstGeom>
          <a:ln w="57150">
            <a:solidFill>
              <a:srgbClr val="BF0D3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changes, if any, do you think you will make to your ECAP documentation based upon these examples?</a:t>
            </a:r>
          </a:p>
        </p:txBody>
      </p:sp>
    </p:spTree>
    <p:extLst>
      <p:ext uri="{BB962C8B-B14F-4D97-AF65-F5344CB8AC3E}">
        <p14:creationId xmlns:p14="http://schemas.microsoft.com/office/powerpoint/2010/main" val="154077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777666" y="1236556"/>
            <a:ext cx="8118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Check out the ADE ECAP page at </a:t>
            </a:r>
            <a:r>
              <a:rPr lang="en-US" sz="1600" dirty="0">
                <a:hlinkClick r:id="rId3"/>
              </a:rPr>
              <a:t>www.azed.gov/ecap 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hlinkClick r:id="rId4"/>
              </a:rPr>
              <a:t>ADE School Counseling Padlet</a:t>
            </a:r>
            <a:endParaRPr lang="en-US" sz="1600" dirty="0"/>
          </a:p>
          <a:p>
            <a:pPr algn="ctr"/>
            <a:r>
              <a:rPr lang="en-US" sz="1600" dirty="0"/>
              <a:t>(Multiple resources for school counselling including ECAP support)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hlinkClick r:id="rId5"/>
              </a:rPr>
              <a:t>ECAP Implementation </a:t>
            </a:r>
            <a:endParaRPr lang="en-US" sz="1600" dirty="0"/>
          </a:p>
          <a:p>
            <a:pPr algn="ctr"/>
            <a:r>
              <a:rPr lang="en-US" sz="1600" dirty="0"/>
              <a:t>(Includes communication tools, toolkits, self assessments, more examples and samples)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hlinkClick r:id="rId6"/>
              </a:rPr>
              <a:t>K-8 Career Literacy</a:t>
            </a:r>
            <a:endParaRPr lang="en-US" sz="1600" dirty="0"/>
          </a:p>
          <a:p>
            <a:pPr algn="ctr"/>
            <a:r>
              <a:rPr lang="en-US" sz="1600" dirty="0"/>
              <a:t>(ADE site designed to support K-8 career literacy)</a:t>
            </a:r>
          </a:p>
          <a:p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0993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242149" y="1000648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My Future AZ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3BEE85E-9645-4092-8548-AF12609C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108" y="1489710"/>
            <a:ext cx="3605784" cy="2164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209FE-B783-445A-AC40-FDB87BF2DF09}"/>
              </a:ext>
            </a:extLst>
          </p:cNvPr>
          <p:cNvSpPr txBox="1"/>
          <p:nvPr/>
        </p:nvSpPr>
        <p:spPr>
          <a:xfrm>
            <a:off x="1191026" y="3619632"/>
            <a:ext cx="696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career exploration and ECAP platform from ADE now available.  </a:t>
            </a:r>
          </a:p>
          <a:p>
            <a:pPr algn="ctr"/>
            <a:r>
              <a:rPr lang="en-US" dirty="0">
                <a:hlinkClick r:id="rId4"/>
              </a:rPr>
              <a:t>www.azed.gov/ecap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8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242149" y="1000648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Contact Information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399561" y="1000648"/>
            <a:ext cx="62210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Amanda Nolasco </a:t>
            </a:r>
          </a:p>
          <a:p>
            <a:pPr algn="ctr"/>
            <a:r>
              <a:rPr lang="en-US" sz="2800" dirty="0"/>
              <a:t>School Counselor Specialist</a:t>
            </a:r>
          </a:p>
          <a:p>
            <a:pPr algn="ctr"/>
            <a:r>
              <a:rPr lang="en-US" sz="2800" dirty="0">
                <a:hlinkClick r:id="rId3"/>
              </a:rPr>
              <a:t>amanda.nolasco@azed.gov</a:t>
            </a:r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www.azed.gov/cte/counselors</a:t>
            </a:r>
            <a:endParaRPr lang="en-US" sz="2800" dirty="0"/>
          </a:p>
          <a:p>
            <a:pPr algn="ctr"/>
            <a:r>
              <a:rPr lang="en-US" sz="2800" dirty="0"/>
              <a:t>@mrs_anolasco</a:t>
            </a:r>
          </a:p>
          <a:p>
            <a:pPr algn="ctr"/>
            <a:r>
              <a:rPr lang="en-US" sz="2800" dirty="0"/>
              <a:t> Amanda Nolasco </a:t>
            </a:r>
          </a:p>
          <a:p>
            <a:pPr algn="ctr"/>
            <a:endParaRPr lang="en-US" sz="2800" dirty="0"/>
          </a:p>
          <a:p>
            <a:pPr algn="ctr"/>
            <a:r>
              <a:rPr lang="en-US" sz="2000" dirty="0">
                <a:hlinkClick r:id="rId5"/>
              </a:rPr>
              <a:t>School Counselor Connection </a:t>
            </a:r>
            <a:r>
              <a:rPr lang="en-US" sz="2000" dirty="0"/>
              <a:t>- Click to get the newsletter or update your information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286D6C-846D-484C-B341-8A6F181C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03" y="2839303"/>
            <a:ext cx="502768" cy="2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F415AEB-E708-464A-BB3F-289D977D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42" y="3202586"/>
            <a:ext cx="320610" cy="3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4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Board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299677" y="1230130"/>
            <a:ext cx="3924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169444" y="838036"/>
            <a:ext cx="1699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F3756-F164-4F57-9A6E-2292FCA7DFA2}"/>
              </a:ext>
            </a:extLst>
          </p:cNvPr>
          <p:cNvSpPr txBox="1"/>
          <p:nvPr/>
        </p:nvSpPr>
        <p:spPr>
          <a:xfrm>
            <a:off x="1443789" y="1357162"/>
            <a:ext cx="6381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+mn-lt"/>
                <a:cs typeface="+mn-lt"/>
              </a:rPr>
              <a:t>ECAP requirements as outlined in </a:t>
            </a:r>
            <a:r>
              <a:rPr lang="en-US" sz="1800" dirty="0">
                <a:ea typeface="+mn-lt"/>
                <a:cs typeface="+mn-lt"/>
                <a:hlinkClick r:id="rId3"/>
              </a:rPr>
              <a:t>Board Rule R7-2-302.05 </a:t>
            </a:r>
            <a:r>
              <a:rPr lang="en-US" sz="1800" dirty="0">
                <a:ea typeface="+mn-lt"/>
                <a:cs typeface="+mn-lt"/>
              </a:rPr>
              <a:t> </a:t>
            </a:r>
          </a:p>
          <a:p>
            <a:r>
              <a:rPr lang="en-US" sz="1800" dirty="0">
                <a:ea typeface="+mn-lt"/>
                <a:cs typeface="+mn-lt"/>
              </a:rPr>
              <a:t>(Approved February 25, 2008):</a:t>
            </a:r>
          </a:p>
          <a:p>
            <a:endParaRPr lang="en-US" sz="1800" dirty="0"/>
          </a:p>
          <a:p>
            <a:pPr marL="514350" lvl="1" indent="-21312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Academic Goals</a:t>
            </a:r>
            <a:endParaRPr lang="en-US" sz="1800" dirty="0"/>
          </a:p>
          <a:p>
            <a:pPr marL="514350" lvl="1" indent="-21312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Career Goals</a:t>
            </a:r>
            <a:endParaRPr lang="en-US" sz="1800" dirty="0"/>
          </a:p>
          <a:p>
            <a:pPr marL="514350" lvl="1" indent="-21312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Postsecondary Education Goals</a:t>
            </a:r>
            <a:endParaRPr lang="en-US" sz="1800" dirty="0"/>
          </a:p>
          <a:p>
            <a:pPr marL="514350" lvl="1" indent="-21312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Extracurricular Goals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338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– Four Attributes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299677" y="1230130"/>
            <a:ext cx="3924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169444" y="838036"/>
            <a:ext cx="1699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F3756-F164-4F57-9A6E-2292FCA7DFA2}"/>
              </a:ext>
            </a:extLst>
          </p:cNvPr>
          <p:cNvSpPr txBox="1"/>
          <p:nvPr/>
        </p:nvSpPr>
        <p:spPr>
          <a:xfrm>
            <a:off x="1443789" y="1357162"/>
            <a:ext cx="638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+mn-lt"/>
                <a:cs typeface="+mn-lt"/>
              </a:rPr>
              <a:t>\</a:t>
            </a:r>
            <a:endParaRPr lang="en-US" sz="1800" dirty="0"/>
          </a:p>
        </p:txBody>
      </p:sp>
      <p:pic>
        <p:nvPicPr>
          <p:cNvPr id="10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6A12CD-FF9F-4248-801F-2CB55B3A0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661" y="898398"/>
            <a:ext cx="6625002" cy="40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At-a-Glance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299677" y="1230130"/>
            <a:ext cx="3924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169444" y="838036"/>
            <a:ext cx="1699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519409-C259-4DFB-A5D2-2FBCE6E0E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515769"/>
              </p:ext>
            </p:extLst>
          </p:nvPr>
        </p:nvGraphicFramePr>
        <p:xfrm>
          <a:off x="952901" y="962526"/>
          <a:ext cx="6891687" cy="380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988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School Counseling Domains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414913" y="1476470"/>
            <a:ext cx="6174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oogle Shape;79;p16">
            <a:extLst>
              <a:ext uri="{FF2B5EF4-FFF2-40B4-BE49-F238E27FC236}">
                <a16:creationId xmlns:a16="http://schemas.microsoft.com/office/drawing/2014/main" id="{E864EC08-7BDD-4D73-85FF-82D071AFC0BF}"/>
              </a:ext>
            </a:extLst>
          </p:cNvPr>
          <p:cNvGrpSpPr/>
          <p:nvPr/>
        </p:nvGrpSpPr>
        <p:grpSpPr>
          <a:xfrm>
            <a:off x="3828028" y="954954"/>
            <a:ext cx="2166000" cy="2166000"/>
            <a:chOff x="3611776" y="414352"/>
            <a:chExt cx="2166000" cy="2166000"/>
          </a:xfrm>
          <a:solidFill>
            <a:srgbClr val="FCAF17"/>
          </a:solidFill>
        </p:grpSpPr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A9225DA2-F77A-4C33-B895-3F6CBE938989}"/>
                </a:ext>
              </a:extLst>
            </p:cNvPr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grpFill/>
            <a:ln>
              <a:solidFill>
                <a:srgbClr val="BF0D3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;p16">
              <a:extLst>
                <a:ext uri="{FF2B5EF4-FFF2-40B4-BE49-F238E27FC236}">
                  <a16:creationId xmlns:a16="http://schemas.microsoft.com/office/drawing/2014/main" id="{9C7FE208-60EF-4189-BF4E-3AF0D72251CB}"/>
                </a:ext>
              </a:extLst>
            </p:cNvPr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grpFill/>
            <a:ln>
              <a:solidFill>
                <a:srgbClr val="BF0D3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C00000"/>
                  </a:solidFill>
                  <a:latin typeface="Raleway"/>
                  <a:ea typeface="Raleway"/>
                  <a:cs typeface="Raleway"/>
                  <a:sym typeface="Raleway"/>
                </a:rPr>
                <a:t>Academic </a:t>
              </a:r>
              <a:endParaRPr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C00000"/>
                  </a:solidFill>
                  <a:latin typeface="Raleway"/>
                  <a:ea typeface="Raleway"/>
                  <a:cs typeface="Raleway"/>
                  <a:sym typeface="Raleway"/>
                </a:rPr>
                <a:t>Achievement</a:t>
              </a:r>
              <a:endParaRPr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4" name="Google Shape;82;p16">
            <a:extLst>
              <a:ext uri="{FF2B5EF4-FFF2-40B4-BE49-F238E27FC236}">
                <a16:creationId xmlns:a16="http://schemas.microsoft.com/office/drawing/2014/main" id="{729876E3-D9D7-4401-B4B6-A9E388202348}"/>
              </a:ext>
            </a:extLst>
          </p:cNvPr>
          <p:cNvGrpSpPr/>
          <p:nvPr/>
        </p:nvGrpSpPr>
        <p:grpSpPr>
          <a:xfrm>
            <a:off x="4792621" y="2731551"/>
            <a:ext cx="2166000" cy="2166000"/>
            <a:chOff x="4562258" y="2032864"/>
            <a:chExt cx="2166000" cy="2166000"/>
          </a:xfrm>
          <a:solidFill>
            <a:srgbClr val="FCAF17"/>
          </a:solidFill>
        </p:grpSpPr>
        <p:sp>
          <p:nvSpPr>
            <p:cNvPr id="15" name="Google Shape;83;p16">
              <a:extLst>
                <a:ext uri="{FF2B5EF4-FFF2-40B4-BE49-F238E27FC236}">
                  <a16:creationId xmlns:a16="http://schemas.microsoft.com/office/drawing/2014/main" id="{D3187BA2-AFD1-4AC3-90D1-79AA29486864}"/>
                </a:ext>
              </a:extLst>
            </p:cNvPr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grpFill/>
            <a:ln>
              <a:solidFill>
                <a:srgbClr val="BF0D3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4;p16">
              <a:extLst>
                <a:ext uri="{FF2B5EF4-FFF2-40B4-BE49-F238E27FC236}">
                  <a16:creationId xmlns:a16="http://schemas.microsoft.com/office/drawing/2014/main" id="{6C6F9124-7578-49BD-9A3C-B1A954369DD0}"/>
                </a:ext>
              </a:extLst>
            </p:cNvPr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grpFill/>
            <a:ln>
              <a:solidFill>
                <a:srgbClr val="BF0D3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C00000"/>
                  </a:solidFill>
                  <a:latin typeface="Raleway"/>
                  <a:ea typeface="Raleway"/>
                  <a:cs typeface="Raleway"/>
                  <a:sym typeface="Raleway"/>
                </a:rPr>
                <a:t>Social/Emotional</a:t>
              </a:r>
              <a:endParaRPr sz="1200"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C00000"/>
                  </a:solidFill>
                  <a:latin typeface="Raleway"/>
                  <a:ea typeface="Raleway"/>
                  <a:cs typeface="Raleway"/>
                  <a:sym typeface="Raleway"/>
                </a:rPr>
                <a:t>Development</a:t>
              </a:r>
              <a:endParaRPr sz="1200"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" name="Google Shape;85;p16">
            <a:extLst>
              <a:ext uri="{FF2B5EF4-FFF2-40B4-BE49-F238E27FC236}">
                <a16:creationId xmlns:a16="http://schemas.microsoft.com/office/drawing/2014/main" id="{9D2ADB21-C687-4CA6-8792-4D8DC9FA056D}"/>
              </a:ext>
            </a:extLst>
          </p:cNvPr>
          <p:cNvGrpSpPr/>
          <p:nvPr/>
        </p:nvGrpSpPr>
        <p:grpSpPr>
          <a:xfrm>
            <a:off x="2877161" y="2692824"/>
            <a:ext cx="2166000" cy="2166000"/>
            <a:chOff x="2702876" y="2032864"/>
            <a:chExt cx="2166000" cy="2166000"/>
          </a:xfrm>
          <a:solidFill>
            <a:srgbClr val="FCAF17"/>
          </a:solidFill>
        </p:grpSpPr>
        <p:sp>
          <p:nvSpPr>
            <p:cNvPr id="18" name="Google Shape;86;p16">
              <a:extLst>
                <a:ext uri="{FF2B5EF4-FFF2-40B4-BE49-F238E27FC236}">
                  <a16:creationId xmlns:a16="http://schemas.microsoft.com/office/drawing/2014/main" id="{3D4A06F1-3884-40A7-A94B-5858E033F055}"/>
                </a:ext>
              </a:extLst>
            </p:cNvPr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grpFill/>
            <a:ln>
              <a:solidFill>
                <a:srgbClr val="BF0D3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;p16">
              <a:extLst>
                <a:ext uri="{FF2B5EF4-FFF2-40B4-BE49-F238E27FC236}">
                  <a16:creationId xmlns:a16="http://schemas.microsoft.com/office/drawing/2014/main" id="{1FC621D6-A1B7-4887-A06B-99CC3FD88BED}"/>
                </a:ext>
              </a:extLst>
            </p:cNvPr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grpFill/>
            <a:ln>
              <a:solidFill>
                <a:srgbClr val="BF0D3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C00000"/>
                  </a:solidFill>
                  <a:latin typeface="Raleway"/>
                  <a:ea typeface="Raleway"/>
                  <a:cs typeface="Raleway"/>
                  <a:sym typeface="Raleway"/>
                </a:rPr>
                <a:t>  Career</a:t>
              </a:r>
              <a:r>
                <a:rPr lang="en" b="1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0" name="Google Shape;88;p16">
            <a:extLst>
              <a:ext uri="{FF2B5EF4-FFF2-40B4-BE49-F238E27FC236}">
                <a16:creationId xmlns:a16="http://schemas.microsoft.com/office/drawing/2014/main" id="{89C18827-8A1C-4E9C-A55E-32FC776C6970}"/>
              </a:ext>
            </a:extLst>
          </p:cNvPr>
          <p:cNvSpPr/>
          <p:nvPr/>
        </p:nvSpPr>
        <p:spPr>
          <a:xfrm>
            <a:off x="4416535" y="2410572"/>
            <a:ext cx="1225800" cy="1225800"/>
          </a:xfrm>
          <a:prstGeom prst="ellipse">
            <a:avLst/>
          </a:prstGeom>
          <a:solidFill>
            <a:srgbClr val="012169"/>
          </a:solidFill>
          <a:ln>
            <a:solidFill>
              <a:srgbClr val="BF0D3E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Domains</a:t>
            </a:r>
            <a:endParaRPr sz="12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6804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Compliance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1414913" y="1476470"/>
            <a:ext cx="6174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Each year ADE requests schools to submit two ECAP documents: </a:t>
            </a:r>
          </a:p>
          <a:p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A copy of the school-wide implementation action plan or calendar (action plan or calendars should include:  </a:t>
            </a:r>
            <a:r>
              <a:rPr lang="en-US" sz="1800" b="1" u="sng" dirty="0"/>
              <a:t>What, Where, When, Who </a:t>
            </a:r>
            <a:r>
              <a:rPr lang="en-US" sz="1800" dirty="0"/>
              <a:t>in order to present a clear picture of you ECAP process for ALL students</a:t>
            </a:r>
          </a:p>
          <a:p>
            <a:pPr marL="342900" indent="-342900">
              <a:buAutoNum type="arabicPeriod"/>
            </a:pPr>
            <a:r>
              <a:rPr lang="en-US" sz="1800" dirty="0"/>
              <a:t>A copy of a completed ECAP from </a:t>
            </a:r>
            <a:r>
              <a:rPr lang="en-US" sz="1800" b="1" u="sng" dirty="0"/>
              <a:t>one</a:t>
            </a:r>
            <a:r>
              <a:rPr lang="en-US" sz="1800" dirty="0"/>
              <a:t> student from the graduating class </a:t>
            </a:r>
            <a:r>
              <a:rPr lang="en-US" sz="1800" b="1" u="sng" dirty="0"/>
              <a:t>with all identifying student information removed in order to be FERPA complaint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5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2001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ECAP – True/False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169444" y="1322014"/>
            <a:ext cx="617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F2E4-7D7A-4D5D-9A6B-272418C6AD8C}"/>
              </a:ext>
            </a:extLst>
          </p:cNvPr>
          <p:cNvSpPr txBox="1"/>
          <p:nvPr/>
        </p:nvSpPr>
        <p:spPr>
          <a:xfrm>
            <a:off x="552766" y="1171102"/>
            <a:ext cx="4242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Requirements have not changed since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takes too much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must be completed with students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ECAP data can be used to support my school counseling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counselor must be the one to document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parts of the chosen platform must be completed – For example – everything must be completed from the grade level check lists in AzCIS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mix paper and electronic documentation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ECAP must look “pretty” for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must back track if they transferred to you without an ECAP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ECAP is an ongoing process – not a one and done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5C0D869-EFAB-4DE0-A9CA-FA40859BB1B5}"/>
              </a:ext>
            </a:extLst>
          </p:cNvPr>
          <p:cNvSpPr/>
          <p:nvPr/>
        </p:nvSpPr>
        <p:spPr>
          <a:xfrm>
            <a:off x="6453051" y="3359726"/>
            <a:ext cx="2580374" cy="1407538"/>
          </a:xfrm>
          <a:prstGeom prst="wedgeEllipseCallout">
            <a:avLst/>
          </a:prstGeom>
          <a:solidFill>
            <a:srgbClr val="FCAF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Talk to me.  What have I missed? Drop your thoughts in the chat</a:t>
            </a:r>
            <a:r>
              <a:rPr lang="en-US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8C749-D4D2-46F0-9EE4-2607BE0A0088}"/>
              </a:ext>
            </a:extLst>
          </p:cNvPr>
          <p:cNvSpPr txBox="1"/>
          <p:nvPr/>
        </p:nvSpPr>
        <p:spPr>
          <a:xfrm>
            <a:off x="4774910" y="1171102"/>
            <a:ext cx="1375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  <a:p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5248&quot;&gt;&lt;property id=&quot;20148&quot; value=&quot;5&quot;/&gt;&lt;property id=&quot;20300&quot; value=&quot;Slide 2 - &amp;quot;Welcome!&amp;quot;&quot;/&gt;&lt;property id=&quot;20307&quot; value=&quot;820&quot;/&gt;&lt;/object&gt;&lt;object type=&quot;3&quot; unique_id=&quot;328158&quot;&gt;&lt;property id=&quot;20148&quot; value=&quot;5&quot;/&gt;&lt;property id=&quot;20300&quot; value=&quot;Slide 3&quot;/&gt;&lt;property id=&quot;20307&quot; value=&quot;837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DE PP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E_ESS1">
  <a:themeElements>
    <a:clrScheme name="Custom 6">
      <a:dk1>
        <a:srgbClr val="012169"/>
      </a:dk1>
      <a:lt1>
        <a:sysClr val="window" lastClr="FFFFFF"/>
      </a:lt1>
      <a:dk2>
        <a:srgbClr val="BF0D3E"/>
      </a:dk2>
      <a:lt2>
        <a:srgbClr val="E7E6E6"/>
      </a:lt2>
      <a:accent1>
        <a:srgbClr val="FCAF17"/>
      </a:accent1>
      <a:accent2>
        <a:srgbClr val="012169"/>
      </a:accent2>
      <a:accent3>
        <a:srgbClr val="BF0D3E"/>
      </a:accent3>
      <a:accent4>
        <a:srgbClr val="012169"/>
      </a:accent4>
      <a:accent5>
        <a:srgbClr val="000000"/>
      </a:accent5>
      <a:accent6>
        <a:srgbClr val="FFFFFF"/>
      </a:accent6>
      <a:hlink>
        <a:srgbClr val="FCAF17"/>
      </a:hlink>
      <a:folHlink>
        <a:srgbClr val="0121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_ESS1" id="{C475E745-05E9-45E9-A953-F08AA8CB62ED}" vid="{A76EE5F8-A982-440D-B558-A5DAC14E1CD4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A08A11FED514085391E27A709FCD7" ma:contentTypeVersion="11" ma:contentTypeDescription="Create a new document." ma:contentTypeScope="" ma:versionID="54f9e9adb07b2bfce49ea734003ac0f8">
  <xsd:schema xmlns:xsd="http://www.w3.org/2001/XMLSchema" xmlns:xs="http://www.w3.org/2001/XMLSchema" xmlns:p="http://schemas.microsoft.com/office/2006/metadata/properties" xmlns:ns3="3ec8776a-f367-48f4-9b2b-a7b7938abd38" xmlns:ns4="4af3a7d3-6a3f-42a2-88d4-9f8b6e8d2998" targetNamespace="http://schemas.microsoft.com/office/2006/metadata/properties" ma:root="true" ma:fieldsID="571028be488c26bd76e9810815cd24b3" ns3:_="" ns4:_="">
    <xsd:import namespace="3ec8776a-f367-48f4-9b2b-a7b7938abd38"/>
    <xsd:import namespace="4af3a7d3-6a3f-42a2-88d4-9f8b6e8d29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8776a-f367-48f4-9b2b-a7b7938ab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3a7d3-6a3f-42a2-88d4-9f8b6e8d2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93B69-F071-46B1-B5E3-3CE2C179B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776a-f367-48f4-9b2b-a7b7938abd38"/>
    <ds:schemaRef ds:uri="4af3a7d3-6a3f-42a2-88d4-9f8b6e8d2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F252BC-0265-477E-B251-B5114AB729F7}">
  <ds:schemaRefs>
    <ds:schemaRef ds:uri="http://purl.org/dc/elements/1.1/"/>
    <ds:schemaRef ds:uri="http://schemas.openxmlformats.org/package/2006/metadata/core-properties"/>
    <ds:schemaRef ds:uri="4af3a7d3-6a3f-42a2-88d4-9f8b6e8d2998"/>
    <ds:schemaRef ds:uri="http://purl.org/dc/terms/"/>
    <ds:schemaRef ds:uri="3ec8776a-f367-48f4-9b2b-a7b7938abd38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8BC756-F49C-40E2-AB59-7C2321BC0F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42994</TotalTime>
  <Words>877</Words>
  <Application>Microsoft Office PowerPoint</Application>
  <PresentationFormat>On-screen Show (16:9)</PresentationFormat>
  <Paragraphs>293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Raleway</vt:lpstr>
      <vt:lpstr>Calibri</vt:lpstr>
      <vt:lpstr>Corbel</vt:lpstr>
      <vt:lpstr>Arial Black</vt:lpstr>
      <vt:lpstr>ADE PPT_template</vt:lpstr>
      <vt:lpstr>ADE_ESS1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 Template_3</dc:title>
  <dc:creator>Garelli, Rebecca</dc:creator>
  <cp:lastModifiedBy>Nolasco, Amanda</cp:lastModifiedBy>
  <cp:revision>291</cp:revision>
  <cp:lastPrinted>2019-10-28T15:00:11Z</cp:lastPrinted>
  <dcterms:modified xsi:type="dcterms:W3CDTF">2021-09-24T23:58:20Z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0x0101002CAA08A11FED514085391E27A709FCD7</vt:lpwstr>
  </property>
</Properties>
</file>