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s_Page_01.jpg" descr="Images_Page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" y="0"/>
            <a:ext cx="1300274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Images_Page_10.jpg" descr="Images_Page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Images_Page_11.jpg" descr="Images_Page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Images_Page_12.jpg" descr="Images_Page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Images_Page_13.jpg" descr="Images_Page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Images_Page_14.jpg" descr="Images_Page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Images_Page_15.jpg" descr="Images_Page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Images_Page_16.jpg" descr="Images_Page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17.png" descr="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"/>
            <a:ext cx="13004800" cy="971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18.png" descr="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" y="0"/>
            <a:ext cx="13042900" cy="981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Images_Page_19.jpg" descr="Images_Page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3" name="Images_Page_02.jpg" descr="Images_Page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19-09-09 at 2.48.46 PM.png" descr="Screen Shot 2019-09-09 at 2.48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629" y="-52569"/>
            <a:ext cx="13160058" cy="9858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Images_Page_21.jpg" descr="Images_Page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19-09-09 at 2.48.13 PM.png" descr="Screen Shot 2019-09-09 at 2.48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88"/>
            <a:ext cx="13004800" cy="9750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Images_Page_23.jpg" descr="Images_Page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Images_Page_24.jpg" descr="Images_Page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Images_Page_25.jpg" descr="Images_Page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Images_Page_26.jpg" descr="Images_Page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Images_Page_27.jpg" descr="Images_Page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Images_Page_28.jpg" descr="Images_Page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Images_Page_29.jpg" descr="Images_Page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7" name="Images_Page_03.jpg" descr="Images_Page_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Images_Page_30.jpg" descr="Images_Page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Images_Page_31.jpg" descr="Images_Page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Images_Page_32.jpg" descr="Images_Page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 Shot 2019-09-09 at 2.46.52 PM.png" descr="Screen Shot 2019-09-09 at 2.46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71"/>
            <a:ext cx="13004800" cy="9745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" name="Images_Page_04.jpg" descr="Images_Page_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623" y="-44451"/>
            <a:ext cx="13244047" cy="984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" name="Images_Page_05.jpg" descr="Images_Page_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-4908"/>
            <a:ext cx="13030200" cy="97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Images_Page_06.jpg" descr="Images_Page_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3875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Images_Page_07.jpg" descr="Images_Page_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Images_Page_08.jpg" descr="Images_Page_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Images_Page_09.jpg" descr="Images_Page_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