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Exo" panose="020B060402020202020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0C9001-B3C1-4788-A4FF-75F36F1114FA}">
  <a:tblStyle styleId="{1C0C9001-B3C1-4788-A4FF-75F36F1114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Hangouts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Hangouts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Hangouts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Hangouts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goo.gl/q6EUJC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wsTHfAlHXudodqMzMRHhf3s-W4wMYsaGg_rNXYUUV9U/edit?usp=sharin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hyperlink" Target="https://twitter.com/Ms_Robyn_Bry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hyperlink" Target="https://twitter.com/Ms_Robyn_Bry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wsTHfAlHXudodqMzMRHhf3s-W4wMYsaGg_rNXYUUV9U/edit?usp=sharin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witter.com/Ms_Robyn_Bry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s://twitter.com/Ms_Robyn_Bryc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twitter.com/Ms_Robyn_Bryce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angouts.google.com/webchat/start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hyperlink" Target="https://blog.bufferapp.com/twitter-chat-101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us.google.com/communities/110369120141935358658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hyperlink" Target="https://twitter.com/?lang=en" TargetMode="External"/><Relationship Id="rId4" Type="http://schemas.openxmlformats.org/officeDocument/2006/relationships/hyperlink" Target="https://twitter.com/Ms_Robyn_Bryce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info.flipgrid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.png"/><Relationship Id="rId3" Type="http://schemas.openxmlformats.org/officeDocument/2006/relationships/hyperlink" Target="http://www.youtube.com/watch?v=xMUMD-z9WHw" TargetMode="External"/><Relationship Id="rId7" Type="http://schemas.openxmlformats.org/officeDocument/2006/relationships/hyperlink" Target="https://animoto.com/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canva.com/create/infographics/" TargetMode="External"/><Relationship Id="rId5" Type="http://schemas.openxmlformats.org/officeDocument/2006/relationships/hyperlink" Target="https://twitter.com/Ms_Robyn_Bryce" TargetMode="External"/><Relationship Id="rId15" Type="http://schemas.openxmlformats.org/officeDocument/2006/relationships/hyperlink" Target="https://docs.google.com/drawings/d/1NotVYaUqaV4AO-pTXHpJK6S3IMMYCdIGxuVaqEjOdEY/edit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8.jpg"/><Relationship Id="rId9" Type="http://schemas.openxmlformats.org/officeDocument/2006/relationships/hyperlink" Target="https://docs.google.com/drawings" TargetMode="Externa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" TargetMode="External"/><Relationship Id="rId13" Type="http://schemas.openxmlformats.org/officeDocument/2006/relationships/image" Target="../media/image27.png"/><Relationship Id="rId3" Type="http://schemas.openxmlformats.org/officeDocument/2006/relationships/hyperlink" Target="https://twitter.com/Ms_Robyn_Bryce" TargetMode="External"/><Relationship Id="rId7" Type="http://schemas.openxmlformats.org/officeDocument/2006/relationships/image" Target="../media/image24.png"/><Relationship Id="rId12" Type="http://schemas.openxmlformats.org/officeDocument/2006/relationships/hyperlink" Target="https://www.mindmeist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techieteacher.net/2016/10/how-to-customize-padlet-walls-plus-free_12.html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image" Target="../media/image28.jpg"/><Relationship Id="rId10" Type="http://schemas.openxmlformats.org/officeDocument/2006/relationships/hyperlink" Target="https://www.google.com/map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hyperlink" Target="https://www.google.com/maps/about/treks/#/gri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hanacademy.org/" TargetMode="External"/><Relationship Id="rId3" Type="http://schemas.openxmlformats.org/officeDocument/2006/relationships/hyperlink" Target="https://twitter.com/Ms_Robyn_Bryce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monlit.org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1.png"/><Relationship Id="rId10" Type="http://schemas.openxmlformats.org/officeDocument/2006/relationships/hyperlink" Target="https://insertlearning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twitter.com/Ms_Robyn_Bry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hyperlink" Target="https://twitter.com/Ms_Robyn_Bry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>
            <a:hlinkClick r:id="rId3"/>
          </p:cNvPr>
          <p:cNvSpPr/>
          <p:nvPr/>
        </p:nvSpPr>
        <p:spPr>
          <a:xfrm>
            <a:off x="1916725" y="4389275"/>
            <a:ext cx="2073000" cy="40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-50" y="129775"/>
            <a:ext cx="9144000" cy="900600"/>
          </a:xfrm>
          <a:prstGeom prst="rect">
            <a:avLst/>
          </a:prstGeom>
          <a:solidFill>
            <a:srgbClr val="43C0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99475" y="98550"/>
            <a:ext cx="52488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Robyn Bryce</a:t>
            </a:r>
            <a:endParaRPr sz="3600"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85700" y="656875"/>
            <a:ext cx="67551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Technology Integration Specialist | Prescott Unified School District #1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\||EdTechTEam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5272075" y="4576100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59" name="Shape 59" descr="ETT_rainbow_graphic_tall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825275" y="1739148"/>
            <a:ext cx="4137000" cy="24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BD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Open Sans"/>
                <a:ea typeface="Open Sans"/>
                <a:cs typeface="Open Sans"/>
                <a:sym typeface="Open Sans"/>
              </a:rPr>
              <a:t>A Dozen Tech Tools to Support the 4C’s</a:t>
            </a:r>
            <a:endParaRPr sz="30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D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Resources</a:t>
            </a:r>
            <a:endParaRPr sz="2400" b="1">
              <a:solidFill>
                <a:srgbClr val="FBD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" name="Shape 61" descr="Screen Shot 2017-03-21 at 2.28.03 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1138" y="2308275"/>
            <a:ext cx="1352425" cy="17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690850" y="2122337"/>
            <a:ext cx="2073000" cy="2169300"/>
          </a:xfrm>
          <a:prstGeom prst="ellipse">
            <a:avLst/>
          </a:prstGeom>
          <a:noFill/>
          <a:ln w="152400" cap="flat" cmpd="sng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5805000" y="2241575"/>
            <a:ext cx="1844700" cy="1930800"/>
          </a:xfrm>
          <a:prstGeom prst="ellipse">
            <a:avLst/>
          </a:prstGeom>
          <a:noFill/>
          <a:ln w="152400" cap="flat" cmpd="sng">
            <a:solidFill>
              <a:srgbClr val="43C0D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Shape 64" descr="Twitter_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6575" y="4640325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Badge-GCE-Level1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94775" y="2264300"/>
            <a:ext cx="943375" cy="93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GCE_Badges_02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04967" y="3260469"/>
            <a:ext cx="922987" cy="93463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1927125" y="4409625"/>
            <a:ext cx="28029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Interested in </a:t>
            </a:r>
            <a:r>
              <a:rPr lang="en" b="1" u="sng">
                <a:solidFill>
                  <a:srgbClr val="43C0DD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MORE</a:t>
            </a:r>
            <a:r>
              <a:rPr lang="en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Shape 68" descr="GCT_Badg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37025" y="175150"/>
            <a:ext cx="1527801" cy="15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ETT_rainbow_graphic_ta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6225950" y="456142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66" name="Shape 166" descr="Twitte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450" y="4625650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525" y="152400"/>
            <a:ext cx="6396329" cy="44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ETT_rainbow_graphic_ta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6225950" y="456142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4" name="Shape 174" descr="Twitte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450" y="4625650"/>
            <a:ext cx="323425" cy="2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341025" y="723100"/>
            <a:ext cx="64569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Access Session Resources </a:t>
            </a:r>
            <a:r>
              <a:rPr lang="en" sz="2400" b="1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6"/>
              </a:rPr>
              <a:t>Here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6" name="Shape 17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5500" y="1260400"/>
            <a:ext cx="3421394" cy="342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ETT_rainbow_graphic_ta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274950" y="453637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75" name="Shape 75" descr="Twitte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450" y="4600600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6">
            <a:alphaModFix/>
          </a:blip>
          <a:srcRect l="14907" t="15049" r="17424" b="10926"/>
          <a:stretch/>
        </p:blipFill>
        <p:spPr>
          <a:xfrm>
            <a:off x="-9" y="78450"/>
            <a:ext cx="6382259" cy="49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641125" y="139600"/>
            <a:ext cx="2409600" cy="4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A Dozen Tech Tools to Support the 4C’s</a:t>
            </a:r>
            <a:endParaRPr sz="36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Shape 82"/>
          <p:cNvGraphicFramePr/>
          <p:nvPr/>
        </p:nvGraphicFramePr>
        <p:xfrm>
          <a:off x="952500" y="94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{1C0C9001-B3C1-4788-A4FF-75F36F1114FA}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9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9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3" name="Shape 83" descr="ETT_rainbow_graphic_ta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952500" y="249325"/>
            <a:ext cx="57576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The 4Cs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274950" y="453637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86" name="Shape 86" descr="Twitte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450" y="4600600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4876" y="1030000"/>
            <a:ext cx="1926150" cy="159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6900" y="1030000"/>
            <a:ext cx="1595975" cy="15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6675" y="2786675"/>
            <a:ext cx="1505000" cy="15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2388" y="2786675"/>
            <a:ext cx="1505000" cy="15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ETT_rainbow_graphic_ta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04513" y="350375"/>
            <a:ext cx="2881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COMMUNICATION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6274950" y="453637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98" name="Shape 98" descr="Twitte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450" y="4600600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315075"/>
            <a:ext cx="1628194" cy="162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9650" y="1249625"/>
            <a:ext cx="2170926" cy="162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68325" y="211426"/>
            <a:ext cx="1721095" cy="135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99030" y="1353197"/>
            <a:ext cx="1721095" cy="111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56874" y="2761449"/>
            <a:ext cx="2410325" cy="13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>
            <a:hlinkClick r:id="rId14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17466" y="2853100"/>
            <a:ext cx="1411932" cy="14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 descr="This is a book trailer created by one of my Language Arts students using Animoto.  Enjoy!" title="Student Created Book Trailer Using Animoto">
            <a:hlinkClick r:id="rId3"/>
          </p:cNvPr>
          <p:cNvSpPr/>
          <p:nvPr/>
        </p:nvSpPr>
        <p:spPr>
          <a:xfrm>
            <a:off x="3430525" y="1551794"/>
            <a:ext cx="2015750" cy="1511807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 txBox="1"/>
          <p:nvPr/>
        </p:nvSpPr>
        <p:spPr>
          <a:xfrm>
            <a:off x="544800" y="276900"/>
            <a:ext cx="22383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CREATIVITY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74950" y="453637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5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12" name="Shape 112" descr="Twitter_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9450" y="4600600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72025" y="3063600"/>
            <a:ext cx="2015750" cy="20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2975" y="1081425"/>
            <a:ext cx="1556075" cy="12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35525" y="350375"/>
            <a:ext cx="1826425" cy="18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ETT_rainbow_graphic_taller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88778" y="1809525"/>
            <a:ext cx="1460370" cy="20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61600" y="2369075"/>
            <a:ext cx="2410093" cy="180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544800" y="276900"/>
            <a:ext cx="26055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COLLABORATION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6274950" y="453637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3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25" name="Shape 125" descr="Twitter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9450" y="4600600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ETT_rainbow_graphic_tall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9311" y="3259710"/>
            <a:ext cx="1205468" cy="1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0314" y="2068388"/>
            <a:ext cx="1795499" cy="17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Image result for google maps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92400" y="9373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age result for MINDMEISTER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05825" y="1462375"/>
            <a:ext cx="29527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Image result for google treks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53850" y="2722275"/>
            <a:ext cx="1795500" cy="98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544800" y="276900"/>
            <a:ext cx="31746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CRITICAL THINKING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6274950" y="453637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3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38" name="Shape 138" descr="Twitter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9450" y="4600600"/>
            <a:ext cx="323425" cy="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ETT_rainbow_graphic_tall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Image result for COMMONLIT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1150" y="2096400"/>
            <a:ext cx="2225575" cy="1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Image result for khan academy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3213" y="454675"/>
            <a:ext cx="27432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Image result for insertlearning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8000" y="2472575"/>
            <a:ext cx="320040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ETT_rainbow_graphic_ta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6225950" y="456142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49" name="Shape 149" descr="Twitte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450" y="4625650"/>
            <a:ext cx="323425" cy="2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341025" y="723100"/>
            <a:ext cx="64569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Choose a tool that you learned about today.  How do you think you will use that tool in your next meeting, PD, or class? 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ETT_rainbow_graphic_ta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86595"/>
            <a:ext cx="9143996" cy="9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6225950" y="4561425"/>
            <a:ext cx="25518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@ms_robyn_bryce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57" name="Shape 157" descr="Twitte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0450" y="4625650"/>
            <a:ext cx="323425" cy="2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341025" y="723100"/>
            <a:ext cx="64569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77777"/>
                </a:solidFill>
                <a:latin typeface="Exo"/>
                <a:ea typeface="Exo"/>
                <a:cs typeface="Exo"/>
                <a:sym typeface="Exo"/>
              </a:rPr>
              <a:t>Questions?</a:t>
            </a:r>
            <a:endParaRPr sz="2400" b="1">
              <a:solidFill>
                <a:srgbClr val="777777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304" y="301160"/>
            <a:ext cx="2092675" cy="13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Exo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Y</dc:creator>
  <cp:lastModifiedBy>Tony Y</cp:lastModifiedBy>
  <cp:revision>2</cp:revision>
  <dcterms:modified xsi:type="dcterms:W3CDTF">2018-02-12T19:17:58Z</dcterms:modified>
</cp:coreProperties>
</file>