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7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1DCC-B965-4E4C-ABE1-0125AD309D6C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E15F-84D4-5B47-9DD7-1DE7EA8F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0_09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193" y="0"/>
            <a:ext cx="10083489" cy="75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8" y="0"/>
            <a:ext cx="12716770" cy="6993734"/>
          </a:xfrm>
        </p:spPr>
      </p:pic>
    </p:spTree>
    <p:extLst>
      <p:ext uri="{BB962C8B-B14F-4D97-AF65-F5344CB8AC3E}">
        <p14:creationId xmlns:p14="http://schemas.microsoft.com/office/powerpoint/2010/main" val="161313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753645" y="-165641"/>
            <a:ext cx="12412326" cy="6826301"/>
          </a:xfrm>
        </p:spPr>
      </p:pic>
    </p:spTree>
    <p:extLst>
      <p:ext uri="{BB962C8B-B14F-4D97-AF65-F5344CB8AC3E}">
        <p14:creationId xmlns:p14="http://schemas.microsoft.com/office/powerpoint/2010/main" val="59205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9" y="0"/>
            <a:ext cx="12771763" cy="7023978"/>
          </a:xfrm>
        </p:spPr>
      </p:pic>
    </p:spTree>
    <p:extLst>
      <p:ext uri="{BB962C8B-B14F-4D97-AF65-F5344CB8AC3E}">
        <p14:creationId xmlns:p14="http://schemas.microsoft.com/office/powerpoint/2010/main" val="132421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9" y="0"/>
            <a:ext cx="13349787" cy="7341869"/>
          </a:xfrm>
        </p:spPr>
      </p:pic>
    </p:spTree>
    <p:extLst>
      <p:ext uri="{BB962C8B-B14F-4D97-AF65-F5344CB8AC3E}">
        <p14:creationId xmlns:p14="http://schemas.microsoft.com/office/powerpoint/2010/main" val="65453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9" y="0"/>
            <a:ext cx="12687111" cy="6977423"/>
          </a:xfrm>
        </p:spPr>
      </p:pic>
    </p:spTree>
    <p:extLst>
      <p:ext uri="{BB962C8B-B14F-4D97-AF65-F5344CB8AC3E}">
        <p14:creationId xmlns:p14="http://schemas.microsoft.com/office/powerpoint/2010/main" val="268822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8" y="0"/>
            <a:ext cx="12871188" cy="7078658"/>
          </a:xfrm>
        </p:spPr>
      </p:pic>
    </p:spTree>
    <p:extLst>
      <p:ext uri="{BB962C8B-B14F-4D97-AF65-F5344CB8AC3E}">
        <p14:creationId xmlns:p14="http://schemas.microsoft.com/office/powerpoint/2010/main" val="283481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9" y="0"/>
            <a:ext cx="13331379" cy="7331745"/>
          </a:xfrm>
        </p:spPr>
      </p:pic>
    </p:spTree>
    <p:extLst>
      <p:ext uri="{BB962C8B-B14F-4D97-AF65-F5344CB8AC3E}">
        <p14:creationId xmlns:p14="http://schemas.microsoft.com/office/powerpoint/2010/main" val="32025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218202" y="128832"/>
            <a:ext cx="12235708" cy="6729168"/>
          </a:xfrm>
        </p:spPr>
      </p:pic>
    </p:spTree>
    <p:extLst>
      <p:ext uri="{BB962C8B-B14F-4D97-AF65-F5344CB8AC3E}">
        <p14:creationId xmlns:p14="http://schemas.microsoft.com/office/powerpoint/2010/main" val="49820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1953082" y="274638"/>
            <a:ext cx="11970588" cy="6583362"/>
          </a:xfrm>
        </p:spPr>
      </p:pic>
    </p:spTree>
    <p:extLst>
      <p:ext uri="{BB962C8B-B14F-4D97-AF65-F5344CB8AC3E}">
        <p14:creationId xmlns:p14="http://schemas.microsoft.com/office/powerpoint/2010/main" val="30456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452459" y="0"/>
            <a:ext cx="12705519" cy="6987546"/>
          </a:xfrm>
        </p:spPr>
      </p:pic>
    </p:spTree>
    <p:extLst>
      <p:ext uri="{BB962C8B-B14F-4D97-AF65-F5344CB8AC3E}">
        <p14:creationId xmlns:p14="http://schemas.microsoft.com/office/powerpoint/2010/main" val="33154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2388149" y="-1"/>
            <a:ext cx="12549172" cy="6901561"/>
          </a:xfrm>
        </p:spPr>
      </p:pic>
    </p:spTree>
    <p:extLst>
      <p:ext uri="{BB962C8B-B14F-4D97-AF65-F5344CB8AC3E}">
        <p14:creationId xmlns:p14="http://schemas.microsoft.com/office/powerpoint/2010/main" val="106266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pusd #4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PUSD Admin</dc:creator>
  <cp:lastModifiedBy>PUSD Admin</cp:lastModifiedBy>
  <cp:revision>1</cp:revision>
  <dcterms:created xsi:type="dcterms:W3CDTF">2013-05-10T22:24:04Z</dcterms:created>
  <dcterms:modified xsi:type="dcterms:W3CDTF">2013-05-10T22:32:00Z</dcterms:modified>
</cp:coreProperties>
</file>